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556" r:id="rId4"/>
    <p:sldId id="569" r:id="rId5"/>
    <p:sldId id="566" r:id="rId6"/>
    <p:sldId id="259" r:id="rId7"/>
    <p:sldId id="272" r:id="rId8"/>
    <p:sldId id="584" r:id="rId9"/>
    <p:sldId id="554" r:id="rId10"/>
    <p:sldId id="577" r:id="rId11"/>
    <p:sldId id="580" r:id="rId12"/>
    <p:sldId id="581" r:id="rId13"/>
    <p:sldId id="573" r:id="rId14"/>
    <p:sldId id="575" r:id="rId15"/>
    <p:sldId id="576" r:id="rId16"/>
    <p:sldId id="574" r:id="rId17"/>
    <p:sldId id="578" r:id="rId18"/>
    <p:sldId id="555" r:id="rId19"/>
    <p:sldId id="267" r:id="rId20"/>
    <p:sldId id="27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585" userDrawn="1">
          <p15:clr>
            <a:srgbClr val="A4A3A4"/>
          </p15:clr>
        </p15:guide>
        <p15:guide id="2" orient="horz" pos="3917" userDrawn="1">
          <p15:clr>
            <a:srgbClr val="A4A3A4"/>
          </p15:clr>
        </p15:guide>
        <p15:guide id="3" orient="horz" pos="403" userDrawn="1">
          <p15:clr>
            <a:srgbClr val="A4A3A4"/>
          </p15:clr>
        </p15:guide>
        <p15:guide id="4" pos="467" userDrawn="1">
          <p15:clr>
            <a:srgbClr val="A4A3A4"/>
          </p15:clr>
        </p15:guide>
        <p15:guide id="5" pos="826" userDrawn="1">
          <p15:clr>
            <a:srgbClr val="A4A3A4"/>
          </p15:clr>
        </p15:guide>
        <p15:guide id="7" pos="6278" userDrawn="1">
          <p15:clr>
            <a:srgbClr val="A4A3A4"/>
          </p15:clr>
        </p15:guide>
        <p15:guide id="8" orient="horz" pos="3407" userDrawn="1">
          <p15:clr>
            <a:srgbClr val="A4A3A4"/>
          </p15:clr>
        </p15:guide>
        <p15:guide id="9" pos="7213" userDrawn="1">
          <p15:clr>
            <a:srgbClr val="A4A3A4"/>
          </p15:clr>
        </p15:guide>
        <p15:guide id="10" pos="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9277"/>
    <a:srgbClr val="165E37"/>
    <a:srgbClr val="7F7F7F"/>
    <a:srgbClr val="042E12"/>
    <a:srgbClr val="03230E"/>
    <a:srgbClr val="FD5E53"/>
    <a:srgbClr val="9D2503"/>
    <a:srgbClr val="0855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62" autoAdjust="0"/>
    <p:restoredTop sz="86190" autoAdjust="0"/>
  </p:normalViewPr>
  <p:slideViewPr>
    <p:cSldViewPr>
      <p:cViewPr varScale="1">
        <p:scale>
          <a:sx n="109" d="100"/>
          <a:sy n="109" d="100"/>
        </p:scale>
        <p:origin x="616" y="200"/>
      </p:cViewPr>
      <p:guideLst>
        <p:guide pos="3585"/>
        <p:guide orient="horz" pos="3917"/>
        <p:guide orient="horz" pos="403"/>
        <p:guide pos="467"/>
        <p:guide pos="826"/>
        <p:guide pos="6278"/>
        <p:guide orient="horz" pos="3407"/>
        <p:guide pos="7213"/>
        <p:guide pos="892"/>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24120;&#29992;&#25991;&#26723;\&#27605;&#19994;&#30456;&#20851;\&#24320;&#39064;&#24037;&#20316;\&#36335;&#24452;&#33410;&#28857;&#36873;&#25321;&#32467;&#26524;\&#25968;&#25454;&#27719;&#2463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442650749046577"/>
          <c:y val="0.10321880358843759"/>
          <c:w val="0.49897348923014484"/>
          <c:h val="0.8628109249462963"/>
        </c:manualLayout>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c:ext xmlns:c16="http://schemas.microsoft.com/office/drawing/2014/chart" uri="{C3380CC4-5D6E-409C-BE32-E72D297353CC}">
                <c16:uniqueId val="{00000001-7EBE-4AC9-847F-44F4BFA26A08}"/>
              </c:ext>
            </c:extLst>
          </c:dPt>
          <c:dPt>
            <c:idx val="1"/>
            <c:bubble3D val="0"/>
            <c:spPr>
              <a:solidFill>
                <a:schemeClr val="lt1"/>
              </a:solidFill>
              <a:ln w="19050">
                <a:solidFill>
                  <a:schemeClr val="accent1"/>
                </a:solidFill>
              </a:ln>
              <a:effectLst/>
            </c:spPr>
            <c:extLst>
              <c:ext xmlns:c16="http://schemas.microsoft.com/office/drawing/2014/chart" uri="{C3380CC4-5D6E-409C-BE32-E72D297353CC}">
                <c16:uniqueId val="{00000003-7EBE-4AC9-847F-44F4BFA26A08}"/>
              </c:ext>
            </c:extLst>
          </c:dPt>
          <c:dPt>
            <c:idx val="2"/>
            <c:bubble3D val="0"/>
            <c:spPr>
              <a:solidFill>
                <a:schemeClr val="lt1"/>
              </a:solidFill>
              <a:ln w="19050">
                <a:solidFill>
                  <a:schemeClr val="accent1"/>
                </a:solidFill>
              </a:ln>
              <a:effectLst/>
            </c:spPr>
            <c:extLst>
              <c:ext xmlns:c16="http://schemas.microsoft.com/office/drawing/2014/chart" uri="{C3380CC4-5D6E-409C-BE32-E72D297353CC}">
                <c16:uniqueId val="{00000005-7EBE-4AC9-847F-44F4BFA26A08}"/>
              </c:ext>
            </c:extLst>
          </c:dPt>
          <c:dPt>
            <c:idx val="3"/>
            <c:bubble3D val="0"/>
            <c:spPr>
              <a:solidFill>
                <a:schemeClr val="lt1"/>
              </a:solidFill>
              <a:ln w="19050">
                <a:solidFill>
                  <a:schemeClr val="accent1"/>
                </a:solidFill>
              </a:ln>
              <a:effectLst/>
            </c:spPr>
            <c:extLst>
              <c:ext xmlns:c16="http://schemas.microsoft.com/office/drawing/2014/chart" uri="{C3380CC4-5D6E-409C-BE32-E72D297353CC}">
                <c16:uniqueId val="{00000007-7EBE-4AC9-847F-44F4BFA26A08}"/>
              </c:ext>
            </c:extLst>
          </c:dPt>
          <c:dPt>
            <c:idx val="4"/>
            <c:bubble3D val="0"/>
            <c:spPr>
              <a:solidFill>
                <a:schemeClr val="lt1"/>
              </a:solidFill>
              <a:ln w="19050">
                <a:solidFill>
                  <a:schemeClr val="accent1"/>
                </a:solidFill>
              </a:ln>
              <a:effectLst/>
            </c:spPr>
            <c:extLst>
              <c:ext xmlns:c16="http://schemas.microsoft.com/office/drawing/2014/chart" uri="{C3380CC4-5D6E-409C-BE32-E72D297353CC}">
                <c16:uniqueId val="{00000009-7EBE-4AC9-847F-44F4BFA26A08}"/>
              </c:ext>
            </c:extLst>
          </c:dPt>
          <c:dPt>
            <c:idx val="5"/>
            <c:bubble3D val="0"/>
            <c:spPr>
              <a:solidFill>
                <a:schemeClr val="lt1"/>
              </a:solidFill>
              <a:ln w="19050">
                <a:solidFill>
                  <a:schemeClr val="accent1"/>
                </a:solidFill>
              </a:ln>
              <a:effectLst/>
            </c:spPr>
            <c:extLst>
              <c:ext xmlns:c16="http://schemas.microsoft.com/office/drawing/2014/chart" uri="{C3380CC4-5D6E-409C-BE32-E72D297353CC}">
                <c16:uniqueId val="{0000000B-7EBE-4AC9-847F-44F4BFA26A08}"/>
              </c:ext>
            </c:extLst>
          </c:dPt>
          <c:dPt>
            <c:idx val="6"/>
            <c:bubble3D val="0"/>
            <c:spPr>
              <a:solidFill>
                <a:schemeClr val="lt1"/>
              </a:solidFill>
              <a:ln w="19050">
                <a:solidFill>
                  <a:schemeClr val="accent1"/>
                </a:solidFill>
              </a:ln>
              <a:effectLst/>
            </c:spPr>
            <c:extLst>
              <c:ext xmlns:c16="http://schemas.microsoft.com/office/drawing/2014/chart" uri="{C3380CC4-5D6E-409C-BE32-E72D297353CC}">
                <c16:uniqueId val="{0000000D-7EBE-4AC9-847F-44F4BFA26A08}"/>
              </c:ext>
            </c:extLst>
          </c:dPt>
          <c:dPt>
            <c:idx val="7"/>
            <c:bubble3D val="0"/>
            <c:spPr>
              <a:solidFill>
                <a:schemeClr val="lt1"/>
              </a:solidFill>
              <a:ln w="19050">
                <a:solidFill>
                  <a:schemeClr val="accent1"/>
                </a:solidFill>
              </a:ln>
              <a:effectLst/>
            </c:spPr>
            <c:extLst>
              <c:ext xmlns:c16="http://schemas.microsoft.com/office/drawing/2014/chart" uri="{C3380CC4-5D6E-409C-BE32-E72D297353CC}">
                <c16:uniqueId val="{0000000F-7EBE-4AC9-847F-44F4BFA26A08}"/>
              </c:ext>
            </c:extLst>
          </c:dPt>
          <c:dPt>
            <c:idx val="8"/>
            <c:bubble3D val="0"/>
            <c:spPr>
              <a:solidFill>
                <a:schemeClr val="lt1"/>
              </a:solidFill>
              <a:ln w="19050">
                <a:solidFill>
                  <a:schemeClr val="accent1"/>
                </a:solidFill>
              </a:ln>
              <a:effectLst/>
            </c:spPr>
            <c:extLst>
              <c:ext xmlns:c16="http://schemas.microsoft.com/office/drawing/2014/chart" uri="{C3380CC4-5D6E-409C-BE32-E72D297353CC}">
                <c16:uniqueId val="{00000011-7EBE-4AC9-847F-44F4BFA26A08}"/>
              </c:ext>
            </c:extLst>
          </c:dPt>
          <c:dPt>
            <c:idx val="9"/>
            <c:bubble3D val="0"/>
            <c:spPr>
              <a:solidFill>
                <a:schemeClr val="lt1"/>
              </a:solidFill>
              <a:ln w="19050">
                <a:solidFill>
                  <a:schemeClr val="accent1"/>
                </a:solidFill>
              </a:ln>
              <a:effectLst/>
            </c:spPr>
            <c:extLst>
              <c:ext xmlns:c16="http://schemas.microsoft.com/office/drawing/2014/chart" uri="{C3380CC4-5D6E-409C-BE32-E72D297353CC}">
                <c16:uniqueId val="{00000013-7EBE-4AC9-847F-44F4BFA26A08}"/>
              </c:ext>
            </c:extLst>
          </c:dPt>
          <c:dPt>
            <c:idx val="10"/>
            <c:bubble3D val="0"/>
            <c:spPr>
              <a:solidFill>
                <a:schemeClr val="lt1"/>
              </a:solidFill>
              <a:ln w="19050">
                <a:solidFill>
                  <a:schemeClr val="accent1"/>
                </a:solidFill>
              </a:ln>
              <a:effectLst/>
            </c:spPr>
            <c:extLst>
              <c:ext xmlns:c16="http://schemas.microsoft.com/office/drawing/2014/chart" uri="{C3380CC4-5D6E-409C-BE32-E72D297353CC}">
                <c16:uniqueId val="{00000015-7EBE-4AC9-847F-44F4BFA26A08}"/>
              </c:ext>
            </c:extLst>
          </c:dPt>
          <c:dPt>
            <c:idx val="11"/>
            <c:bubble3D val="0"/>
            <c:spPr>
              <a:solidFill>
                <a:schemeClr val="lt1"/>
              </a:solidFill>
              <a:ln w="19050">
                <a:solidFill>
                  <a:schemeClr val="accent1"/>
                </a:solidFill>
              </a:ln>
              <a:effectLst/>
            </c:spPr>
            <c:extLst>
              <c:ext xmlns:c16="http://schemas.microsoft.com/office/drawing/2014/chart" uri="{C3380CC4-5D6E-409C-BE32-E72D297353CC}">
                <c16:uniqueId val="{00000017-7EBE-4AC9-847F-44F4BFA26A08}"/>
              </c:ext>
            </c:extLst>
          </c:dPt>
          <c:dPt>
            <c:idx val="12"/>
            <c:bubble3D val="0"/>
            <c:spPr>
              <a:solidFill>
                <a:schemeClr val="lt1"/>
              </a:solidFill>
              <a:ln w="19050">
                <a:solidFill>
                  <a:schemeClr val="accent1"/>
                </a:solidFill>
              </a:ln>
              <a:effectLst/>
            </c:spPr>
            <c:extLst>
              <c:ext xmlns:c16="http://schemas.microsoft.com/office/drawing/2014/chart" uri="{C3380CC4-5D6E-409C-BE32-E72D297353CC}">
                <c16:uniqueId val="{00000019-7EBE-4AC9-847F-44F4BFA26A08}"/>
              </c:ext>
            </c:extLst>
          </c:dPt>
          <c:dPt>
            <c:idx val="13"/>
            <c:bubble3D val="0"/>
            <c:spPr>
              <a:solidFill>
                <a:schemeClr val="lt1"/>
              </a:solidFill>
              <a:ln w="19050">
                <a:solidFill>
                  <a:schemeClr val="accent1"/>
                </a:solidFill>
              </a:ln>
              <a:effectLst/>
            </c:spPr>
            <c:extLst>
              <c:ext xmlns:c16="http://schemas.microsoft.com/office/drawing/2014/chart" uri="{C3380CC4-5D6E-409C-BE32-E72D297353CC}">
                <c16:uniqueId val="{0000001B-7EBE-4AC9-847F-44F4BFA26A08}"/>
              </c:ext>
            </c:extLst>
          </c:dPt>
          <c:dPt>
            <c:idx val="14"/>
            <c:bubble3D val="0"/>
            <c:spPr>
              <a:solidFill>
                <a:schemeClr val="lt1"/>
              </a:solidFill>
              <a:ln w="19050">
                <a:solidFill>
                  <a:schemeClr val="accent1"/>
                </a:solidFill>
              </a:ln>
              <a:effectLst/>
            </c:spPr>
            <c:extLst>
              <c:ext xmlns:c16="http://schemas.microsoft.com/office/drawing/2014/chart" uri="{C3380CC4-5D6E-409C-BE32-E72D297353CC}">
                <c16:uniqueId val="{0000001D-7EBE-4AC9-847F-44F4BFA26A08}"/>
              </c:ext>
            </c:extLst>
          </c:dPt>
          <c:dPt>
            <c:idx val="15"/>
            <c:bubble3D val="0"/>
            <c:spPr>
              <a:solidFill>
                <a:schemeClr val="lt1"/>
              </a:solidFill>
              <a:ln w="19050">
                <a:solidFill>
                  <a:schemeClr val="accent1"/>
                </a:solidFill>
              </a:ln>
              <a:effectLst/>
            </c:spPr>
            <c:extLst>
              <c:ext xmlns:c16="http://schemas.microsoft.com/office/drawing/2014/chart" uri="{C3380CC4-5D6E-409C-BE32-E72D297353CC}">
                <c16:uniqueId val="{0000001F-7EBE-4AC9-847F-44F4BFA26A08}"/>
              </c:ext>
            </c:extLst>
          </c:dPt>
          <c:dPt>
            <c:idx val="16"/>
            <c:bubble3D val="0"/>
            <c:spPr>
              <a:solidFill>
                <a:schemeClr val="lt1"/>
              </a:solidFill>
              <a:ln w="19050">
                <a:solidFill>
                  <a:schemeClr val="accent1"/>
                </a:solidFill>
              </a:ln>
              <a:effectLst/>
            </c:spPr>
            <c:extLst>
              <c:ext xmlns:c16="http://schemas.microsoft.com/office/drawing/2014/chart" uri="{C3380CC4-5D6E-409C-BE32-E72D297353CC}">
                <c16:uniqueId val="{00000021-7EBE-4AC9-847F-44F4BFA26A08}"/>
              </c:ext>
            </c:extLst>
          </c:dPt>
          <c:dPt>
            <c:idx val="17"/>
            <c:bubble3D val="0"/>
            <c:spPr>
              <a:solidFill>
                <a:schemeClr val="lt1"/>
              </a:solidFill>
              <a:ln w="19050">
                <a:solidFill>
                  <a:schemeClr val="accent1"/>
                </a:solidFill>
              </a:ln>
              <a:effectLst/>
            </c:spPr>
            <c:extLst>
              <c:ext xmlns:c16="http://schemas.microsoft.com/office/drawing/2014/chart" uri="{C3380CC4-5D6E-409C-BE32-E72D297353CC}">
                <c16:uniqueId val="{00000023-7EBE-4AC9-847F-44F4BFA26A08}"/>
              </c:ext>
            </c:extLst>
          </c:dPt>
          <c:dPt>
            <c:idx val="18"/>
            <c:bubble3D val="0"/>
            <c:spPr>
              <a:solidFill>
                <a:schemeClr val="lt1"/>
              </a:solidFill>
              <a:ln w="19050">
                <a:solidFill>
                  <a:schemeClr val="accent1"/>
                </a:solidFill>
              </a:ln>
              <a:effectLst/>
            </c:spPr>
            <c:extLst>
              <c:ext xmlns:c16="http://schemas.microsoft.com/office/drawing/2014/chart" uri="{C3380CC4-5D6E-409C-BE32-E72D297353CC}">
                <c16:uniqueId val="{00000025-7EBE-4AC9-847F-44F4BFA26A08}"/>
              </c:ext>
            </c:extLst>
          </c:dPt>
          <c:dPt>
            <c:idx val="19"/>
            <c:bubble3D val="0"/>
            <c:spPr>
              <a:solidFill>
                <a:schemeClr val="lt1"/>
              </a:solidFill>
              <a:ln w="19050">
                <a:solidFill>
                  <a:schemeClr val="accent1"/>
                </a:solidFill>
              </a:ln>
              <a:effectLst/>
            </c:spPr>
            <c:extLst>
              <c:ext xmlns:c16="http://schemas.microsoft.com/office/drawing/2014/chart" uri="{C3380CC4-5D6E-409C-BE32-E72D297353CC}">
                <c16:uniqueId val="{00000027-7EBE-4AC9-847F-44F4BFA26A08}"/>
              </c:ext>
            </c:extLst>
          </c:dPt>
          <c:dPt>
            <c:idx val="20"/>
            <c:bubble3D val="0"/>
            <c:spPr>
              <a:solidFill>
                <a:schemeClr val="lt1"/>
              </a:solidFill>
              <a:ln w="19050">
                <a:solidFill>
                  <a:schemeClr val="accent1"/>
                </a:solidFill>
              </a:ln>
              <a:effectLst/>
            </c:spPr>
            <c:extLst>
              <c:ext xmlns:c16="http://schemas.microsoft.com/office/drawing/2014/chart" uri="{C3380CC4-5D6E-409C-BE32-E72D297353CC}">
                <c16:uniqueId val="{00000029-7EBE-4AC9-847F-44F4BFA26A08}"/>
              </c:ext>
            </c:extLst>
          </c:dPt>
          <c:dPt>
            <c:idx val="21"/>
            <c:bubble3D val="0"/>
            <c:spPr>
              <a:solidFill>
                <a:schemeClr val="lt1"/>
              </a:solidFill>
              <a:ln w="19050">
                <a:solidFill>
                  <a:schemeClr val="accent1"/>
                </a:solidFill>
              </a:ln>
              <a:effectLst/>
            </c:spPr>
            <c:extLst>
              <c:ext xmlns:c16="http://schemas.microsoft.com/office/drawing/2014/chart" uri="{C3380CC4-5D6E-409C-BE32-E72D297353CC}">
                <c16:uniqueId val="{0000002B-7EBE-4AC9-847F-44F4BFA26A08}"/>
              </c:ext>
            </c:extLst>
          </c:dPt>
          <c:dPt>
            <c:idx val="22"/>
            <c:bubble3D val="0"/>
            <c:spPr>
              <a:solidFill>
                <a:schemeClr val="lt1"/>
              </a:solidFill>
              <a:ln w="19050">
                <a:solidFill>
                  <a:schemeClr val="accent1"/>
                </a:solidFill>
              </a:ln>
              <a:effectLst/>
            </c:spPr>
            <c:extLst>
              <c:ext xmlns:c16="http://schemas.microsoft.com/office/drawing/2014/chart" uri="{C3380CC4-5D6E-409C-BE32-E72D297353CC}">
                <c16:uniqueId val="{0000002D-7EBE-4AC9-847F-44F4BFA26A08}"/>
              </c:ext>
            </c:extLst>
          </c:dPt>
          <c:dPt>
            <c:idx val="23"/>
            <c:bubble3D val="0"/>
            <c:spPr>
              <a:solidFill>
                <a:schemeClr val="lt1"/>
              </a:solidFill>
              <a:ln w="19050">
                <a:solidFill>
                  <a:schemeClr val="accent1"/>
                </a:solidFill>
              </a:ln>
              <a:effectLst/>
            </c:spPr>
            <c:extLst>
              <c:ext xmlns:c16="http://schemas.microsoft.com/office/drawing/2014/chart" uri="{C3380CC4-5D6E-409C-BE32-E72D297353CC}">
                <c16:uniqueId val="{0000002F-7EBE-4AC9-847F-44F4BFA26A08}"/>
              </c:ext>
            </c:extLst>
          </c:dPt>
          <c:dPt>
            <c:idx val="24"/>
            <c:bubble3D val="0"/>
            <c:spPr>
              <a:solidFill>
                <a:schemeClr val="lt1"/>
              </a:solidFill>
              <a:ln w="19050">
                <a:solidFill>
                  <a:schemeClr val="accent1"/>
                </a:solidFill>
              </a:ln>
              <a:effectLst/>
            </c:spPr>
            <c:extLst>
              <c:ext xmlns:c16="http://schemas.microsoft.com/office/drawing/2014/chart" uri="{C3380CC4-5D6E-409C-BE32-E72D297353CC}">
                <c16:uniqueId val="{00000031-7EBE-4AC9-847F-44F4BFA26A08}"/>
              </c:ext>
            </c:extLst>
          </c:dPt>
          <c:dPt>
            <c:idx val="25"/>
            <c:bubble3D val="0"/>
            <c:spPr>
              <a:solidFill>
                <a:schemeClr val="lt1"/>
              </a:solidFill>
              <a:ln w="19050">
                <a:solidFill>
                  <a:schemeClr val="accent1"/>
                </a:solidFill>
              </a:ln>
              <a:effectLst/>
            </c:spPr>
            <c:extLst>
              <c:ext xmlns:c16="http://schemas.microsoft.com/office/drawing/2014/chart" uri="{C3380CC4-5D6E-409C-BE32-E72D297353CC}">
                <c16:uniqueId val="{00000033-7EBE-4AC9-847F-44F4BFA26A08}"/>
              </c:ext>
            </c:extLst>
          </c:dPt>
          <c:dPt>
            <c:idx val="26"/>
            <c:bubble3D val="0"/>
            <c:spPr>
              <a:solidFill>
                <a:schemeClr val="lt1"/>
              </a:solidFill>
              <a:ln w="19050">
                <a:solidFill>
                  <a:schemeClr val="accent1"/>
                </a:solidFill>
              </a:ln>
              <a:effectLst/>
            </c:spPr>
            <c:extLst>
              <c:ext xmlns:c16="http://schemas.microsoft.com/office/drawing/2014/chart" uri="{C3380CC4-5D6E-409C-BE32-E72D297353CC}">
                <c16:uniqueId val="{00000035-7EBE-4AC9-847F-44F4BFA26A08}"/>
              </c:ext>
            </c:extLst>
          </c:dPt>
          <c:dPt>
            <c:idx val="27"/>
            <c:bubble3D val="0"/>
            <c:spPr>
              <a:solidFill>
                <a:schemeClr val="lt1"/>
              </a:solidFill>
              <a:ln w="19050">
                <a:solidFill>
                  <a:schemeClr val="accent1"/>
                </a:solidFill>
              </a:ln>
              <a:effectLst/>
            </c:spPr>
            <c:extLst>
              <c:ext xmlns:c16="http://schemas.microsoft.com/office/drawing/2014/chart" uri="{C3380CC4-5D6E-409C-BE32-E72D297353CC}">
                <c16:uniqueId val="{00000037-7EBE-4AC9-847F-44F4BFA26A08}"/>
              </c:ext>
            </c:extLst>
          </c:dPt>
          <c:dPt>
            <c:idx val="28"/>
            <c:bubble3D val="0"/>
            <c:spPr>
              <a:solidFill>
                <a:schemeClr val="lt1"/>
              </a:solidFill>
              <a:ln w="19050">
                <a:solidFill>
                  <a:schemeClr val="accent1"/>
                </a:solidFill>
              </a:ln>
              <a:effectLst/>
            </c:spPr>
            <c:extLst>
              <c:ext xmlns:c16="http://schemas.microsoft.com/office/drawing/2014/chart" uri="{C3380CC4-5D6E-409C-BE32-E72D297353CC}">
                <c16:uniqueId val="{00000039-7EBE-4AC9-847F-44F4BFA26A08}"/>
              </c:ext>
            </c:extLst>
          </c:dPt>
          <c:dPt>
            <c:idx val="29"/>
            <c:bubble3D val="0"/>
            <c:spPr>
              <a:solidFill>
                <a:schemeClr val="lt1"/>
              </a:solidFill>
              <a:ln w="19050">
                <a:solidFill>
                  <a:schemeClr val="accent1"/>
                </a:solidFill>
              </a:ln>
              <a:effectLst/>
            </c:spPr>
            <c:extLst>
              <c:ext xmlns:c16="http://schemas.microsoft.com/office/drawing/2014/chart" uri="{C3380CC4-5D6E-409C-BE32-E72D297353CC}">
                <c16:uniqueId val="{0000003B-7EBE-4AC9-847F-44F4BFA26A08}"/>
              </c:ext>
            </c:extLst>
          </c:dPt>
          <c:dPt>
            <c:idx val="30"/>
            <c:bubble3D val="0"/>
            <c:spPr>
              <a:solidFill>
                <a:schemeClr val="lt1"/>
              </a:solidFill>
              <a:ln w="19050">
                <a:solidFill>
                  <a:schemeClr val="accent1"/>
                </a:solidFill>
              </a:ln>
              <a:effectLst/>
            </c:spPr>
            <c:extLst>
              <c:ext xmlns:c16="http://schemas.microsoft.com/office/drawing/2014/chart" uri="{C3380CC4-5D6E-409C-BE32-E72D297353CC}">
                <c16:uniqueId val="{0000003D-7EBE-4AC9-847F-44F4BFA26A08}"/>
              </c:ext>
            </c:extLst>
          </c:dPt>
          <c:dPt>
            <c:idx val="31"/>
            <c:bubble3D val="0"/>
            <c:spPr>
              <a:solidFill>
                <a:schemeClr val="lt1"/>
              </a:solidFill>
              <a:ln w="19050">
                <a:solidFill>
                  <a:schemeClr val="accent1"/>
                </a:solidFill>
              </a:ln>
              <a:effectLst/>
            </c:spPr>
            <c:extLst>
              <c:ext xmlns:c16="http://schemas.microsoft.com/office/drawing/2014/chart" uri="{C3380CC4-5D6E-409C-BE32-E72D297353CC}">
                <c16:uniqueId val="{0000003F-7EBE-4AC9-847F-44F4BFA26A08}"/>
              </c:ext>
            </c:extLst>
          </c:dPt>
          <c:dPt>
            <c:idx val="32"/>
            <c:bubble3D val="0"/>
            <c:spPr>
              <a:solidFill>
                <a:schemeClr val="lt1"/>
              </a:solidFill>
              <a:ln w="19050">
                <a:solidFill>
                  <a:schemeClr val="accent1"/>
                </a:solidFill>
              </a:ln>
              <a:effectLst/>
            </c:spPr>
            <c:extLst>
              <c:ext xmlns:c16="http://schemas.microsoft.com/office/drawing/2014/chart" uri="{C3380CC4-5D6E-409C-BE32-E72D297353CC}">
                <c16:uniqueId val="{00000041-7EBE-4AC9-847F-44F4BFA26A08}"/>
              </c:ext>
            </c:extLst>
          </c:dPt>
          <c:dPt>
            <c:idx val="33"/>
            <c:bubble3D val="0"/>
            <c:spPr>
              <a:solidFill>
                <a:schemeClr val="lt1"/>
              </a:solidFill>
              <a:ln w="19050">
                <a:solidFill>
                  <a:schemeClr val="accent1"/>
                </a:solidFill>
              </a:ln>
              <a:effectLst/>
            </c:spPr>
            <c:extLst>
              <c:ext xmlns:c16="http://schemas.microsoft.com/office/drawing/2014/chart" uri="{C3380CC4-5D6E-409C-BE32-E72D297353CC}">
                <c16:uniqueId val="{00000043-7EBE-4AC9-847F-44F4BFA26A08}"/>
              </c:ext>
            </c:extLst>
          </c:dPt>
          <c:dPt>
            <c:idx val="34"/>
            <c:bubble3D val="0"/>
            <c:spPr>
              <a:solidFill>
                <a:schemeClr val="lt1"/>
              </a:solidFill>
              <a:ln w="19050">
                <a:solidFill>
                  <a:schemeClr val="accent1"/>
                </a:solidFill>
              </a:ln>
              <a:effectLst/>
            </c:spPr>
            <c:extLst>
              <c:ext xmlns:c16="http://schemas.microsoft.com/office/drawing/2014/chart" uri="{C3380CC4-5D6E-409C-BE32-E72D297353CC}">
                <c16:uniqueId val="{00000045-7EBE-4AC9-847F-44F4BFA26A08}"/>
              </c:ext>
            </c:extLst>
          </c:dPt>
          <c:dPt>
            <c:idx val="35"/>
            <c:bubble3D val="0"/>
            <c:spPr>
              <a:solidFill>
                <a:schemeClr val="lt1"/>
              </a:solidFill>
              <a:ln w="19050">
                <a:solidFill>
                  <a:schemeClr val="accent1"/>
                </a:solidFill>
              </a:ln>
              <a:effectLst/>
            </c:spPr>
            <c:extLst>
              <c:ext xmlns:c16="http://schemas.microsoft.com/office/drawing/2014/chart" uri="{C3380CC4-5D6E-409C-BE32-E72D297353CC}">
                <c16:uniqueId val="{00000047-7EBE-4AC9-847F-44F4BFA26A08}"/>
              </c:ext>
            </c:extLst>
          </c:dPt>
          <c:dPt>
            <c:idx val="36"/>
            <c:bubble3D val="0"/>
            <c:spPr>
              <a:solidFill>
                <a:schemeClr val="lt1"/>
              </a:solidFill>
              <a:ln w="19050">
                <a:solidFill>
                  <a:schemeClr val="accent1"/>
                </a:solidFill>
              </a:ln>
              <a:effectLst/>
            </c:spPr>
            <c:extLst>
              <c:ext xmlns:c16="http://schemas.microsoft.com/office/drawing/2014/chart" uri="{C3380CC4-5D6E-409C-BE32-E72D297353CC}">
                <c16:uniqueId val="{00000049-7EBE-4AC9-847F-44F4BFA26A08}"/>
              </c:ext>
            </c:extLst>
          </c:dPt>
          <c:dPt>
            <c:idx val="37"/>
            <c:bubble3D val="0"/>
            <c:spPr>
              <a:solidFill>
                <a:schemeClr val="lt1"/>
              </a:solidFill>
              <a:ln w="19050">
                <a:solidFill>
                  <a:schemeClr val="accent1"/>
                </a:solidFill>
              </a:ln>
              <a:effectLst/>
            </c:spPr>
            <c:extLst>
              <c:ext xmlns:c16="http://schemas.microsoft.com/office/drawing/2014/chart" uri="{C3380CC4-5D6E-409C-BE32-E72D297353CC}">
                <c16:uniqueId val="{0000004B-7EBE-4AC9-847F-44F4BFA26A08}"/>
              </c:ext>
            </c:extLst>
          </c:dPt>
          <c:dPt>
            <c:idx val="38"/>
            <c:bubble3D val="0"/>
            <c:spPr>
              <a:solidFill>
                <a:schemeClr val="lt1"/>
              </a:solidFill>
              <a:ln w="19050">
                <a:solidFill>
                  <a:schemeClr val="accent1"/>
                </a:solidFill>
              </a:ln>
              <a:effectLst/>
            </c:spPr>
            <c:extLst>
              <c:ext xmlns:c16="http://schemas.microsoft.com/office/drawing/2014/chart" uri="{C3380CC4-5D6E-409C-BE32-E72D297353CC}">
                <c16:uniqueId val="{0000004D-7EBE-4AC9-847F-44F4BFA26A08}"/>
              </c:ext>
            </c:extLst>
          </c:dPt>
          <c:dPt>
            <c:idx val="39"/>
            <c:bubble3D val="0"/>
            <c:spPr>
              <a:solidFill>
                <a:schemeClr val="lt1"/>
              </a:solidFill>
              <a:ln w="19050">
                <a:solidFill>
                  <a:schemeClr val="accent1"/>
                </a:solidFill>
              </a:ln>
              <a:effectLst/>
            </c:spPr>
            <c:extLst>
              <c:ext xmlns:c16="http://schemas.microsoft.com/office/drawing/2014/chart" uri="{C3380CC4-5D6E-409C-BE32-E72D297353CC}">
                <c16:uniqueId val="{0000004F-7EBE-4AC9-847F-44F4BFA26A08}"/>
              </c:ext>
            </c:extLst>
          </c:dPt>
          <c:dPt>
            <c:idx val="40"/>
            <c:bubble3D val="0"/>
            <c:spPr>
              <a:solidFill>
                <a:schemeClr val="lt1"/>
              </a:solidFill>
              <a:ln w="19050">
                <a:solidFill>
                  <a:schemeClr val="accent1"/>
                </a:solidFill>
              </a:ln>
              <a:effectLst/>
            </c:spPr>
            <c:extLst>
              <c:ext xmlns:c16="http://schemas.microsoft.com/office/drawing/2014/chart" uri="{C3380CC4-5D6E-409C-BE32-E72D297353CC}">
                <c16:uniqueId val="{00000051-7EBE-4AC9-847F-44F4BFA26A08}"/>
              </c:ext>
            </c:extLst>
          </c:dPt>
          <c:dPt>
            <c:idx val="41"/>
            <c:bubble3D val="0"/>
            <c:spPr>
              <a:solidFill>
                <a:schemeClr val="lt1"/>
              </a:solidFill>
              <a:ln w="19050">
                <a:solidFill>
                  <a:schemeClr val="accent1"/>
                </a:solidFill>
              </a:ln>
              <a:effectLst/>
            </c:spPr>
            <c:extLst>
              <c:ext xmlns:c16="http://schemas.microsoft.com/office/drawing/2014/chart" uri="{C3380CC4-5D6E-409C-BE32-E72D297353CC}">
                <c16:uniqueId val="{00000053-7EBE-4AC9-847F-44F4BFA26A08}"/>
              </c:ext>
            </c:extLst>
          </c:dPt>
          <c:dPt>
            <c:idx val="42"/>
            <c:bubble3D val="0"/>
            <c:spPr>
              <a:solidFill>
                <a:schemeClr val="lt1"/>
              </a:solidFill>
              <a:ln w="19050">
                <a:solidFill>
                  <a:schemeClr val="accent1"/>
                </a:solidFill>
              </a:ln>
              <a:effectLst/>
            </c:spPr>
            <c:extLst>
              <c:ext xmlns:c16="http://schemas.microsoft.com/office/drawing/2014/chart" uri="{C3380CC4-5D6E-409C-BE32-E72D297353CC}">
                <c16:uniqueId val="{00000055-7EBE-4AC9-847F-44F4BFA26A08}"/>
              </c:ext>
            </c:extLst>
          </c:dPt>
          <c:dPt>
            <c:idx val="43"/>
            <c:bubble3D val="0"/>
            <c:spPr>
              <a:solidFill>
                <a:schemeClr val="lt1"/>
              </a:solidFill>
              <a:ln w="19050">
                <a:solidFill>
                  <a:schemeClr val="accent1"/>
                </a:solidFill>
              </a:ln>
              <a:effectLst/>
            </c:spPr>
            <c:extLst>
              <c:ext xmlns:c16="http://schemas.microsoft.com/office/drawing/2014/chart" uri="{C3380CC4-5D6E-409C-BE32-E72D297353CC}">
                <c16:uniqueId val="{00000057-7EBE-4AC9-847F-44F4BFA26A08}"/>
              </c:ext>
            </c:extLst>
          </c:dPt>
          <c:dPt>
            <c:idx val="44"/>
            <c:bubble3D val="0"/>
            <c:spPr>
              <a:solidFill>
                <a:schemeClr val="lt1"/>
              </a:solidFill>
              <a:ln w="19050">
                <a:solidFill>
                  <a:schemeClr val="accent1"/>
                </a:solidFill>
              </a:ln>
              <a:effectLst/>
            </c:spPr>
            <c:extLst>
              <c:ext xmlns:c16="http://schemas.microsoft.com/office/drawing/2014/chart" uri="{C3380CC4-5D6E-409C-BE32-E72D297353CC}">
                <c16:uniqueId val="{00000059-7EBE-4AC9-847F-44F4BFA26A08}"/>
              </c:ext>
            </c:extLst>
          </c:dPt>
          <c:dPt>
            <c:idx val="45"/>
            <c:bubble3D val="0"/>
            <c:spPr>
              <a:solidFill>
                <a:schemeClr val="lt1"/>
              </a:solidFill>
              <a:ln w="19050">
                <a:solidFill>
                  <a:schemeClr val="accent1"/>
                </a:solidFill>
              </a:ln>
              <a:effectLst/>
            </c:spPr>
            <c:extLst>
              <c:ext xmlns:c16="http://schemas.microsoft.com/office/drawing/2014/chart" uri="{C3380CC4-5D6E-409C-BE32-E72D297353CC}">
                <c16:uniqueId val="{0000005B-7EBE-4AC9-847F-44F4BFA26A08}"/>
              </c:ext>
            </c:extLst>
          </c:dPt>
          <c:dPt>
            <c:idx val="46"/>
            <c:bubble3D val="0"/>
            <c:spPr>
              <a:solidFill>
                <a:schemeClr val="lt1"/>
              </a:solidFill>
              <a:ln w="19050">
                <a:solidFill>
                  <a:schemeClr val="accent1"/>
                </a:solidFill>
              </a:ln>
              <a:effectLst/>
            </c:spPr>
            <c:extLst>
              <c:ext xmlns:c16="http://schemas.microsoft.com/office/drawing/2014/chart" uri="{C3380CC4-5D6E-409C-BE32-E72D297353CC}">
                <c16:uniqueId val="{0000005D-7EBE-4AC9-847F-44F4BFA26A08}"/>
              </c:ext>
            </c:extLst>
          </c:dPt>
          <c:dPt>
            <c:idx val="47"/>
            <c:bubble3D val="0"/>
            <c:spPr>
              <a:solidFill>
                <a:schemeClr val="lt1"/>
              </a:solidFill>
              <a:ln w="19050">
                <a:solidFill>
                  <a:schemeClr val="accent1"/>
                </a:solidFill>
              </a:ln>
              <a:effectLst/>
            </c:spPr>
            <c:extLst>
              <c:ext xmlns:c16="http://schemas.microsoft.com/office/drawing/2014/chart" uri="{C3380CC4-5D6E-409C-BE32-E72D297353CC}">
                <c16:uniqueId val="{0000005F-7EBE-4AC9-847F-44F4BFA26A08}"/>
              </c:ext>
            </c:extLst>
          </c:dPt>
          <c:dPt>
            <c:idx val="48"/>
            <c:bubble3D val="0"/>
            <c:spPr>
              <a:solidFill>
                <a:schemeClr val="lt1"/>
              </a:solidFill>
              <a:ln w="19050">
                <a:solidFill>
                  <a:schemeClr val="accent1"/>
                </a:solidFill>
              </a:ln>
              <a:effectLst/>
            </c:spPr>
            <c:extLst>
              <c:ext xmlns:c16="http://schemas.microsoft.com/office/drawing/2014/chart" uri="{C3380CC4-5D6E-409C-BE32-E72D297353CC}">
                <c16:uniqueId val="{00000061-7EBE-4AC9-847F-44F4BFA26A08}"/>
              </c:ext>
            </c:extLst>
          </c:dPt>
          <c:dPt>
            <c:idx val="49"/>
            <c:bubble3D val="0"/>
            <c:spPr>
              <a:solidFill>
                <a:schemeClr val="lt1"/>
              </a:solidFill>
              <a:ln w="19050">
                <a:solidFill>
                  <a:schemeClr val="accent1"/>
                </a:solidFill>
              </a:ln>
              <a:effectLst/>
            </c:spPr>
            <c:extLst>
              <c:ext xmlns:c16="http://schemas.microsoft.com/office/drawing/2014/chart" uri="{C3380CC4-5D6E-409C-BE32-E72D297353CC}">
                <c16:uniqueId val="{00000063-7EBE-4AC9-847F-44F4BFA26A08}"/>
              </c:ext>
            </c:extLst>
          </c:dPt>
          <c:dPt>
            <c:idx val="50"/>
            <c:bubble3D val="0"/>
            <c:spPr>
              <a:solidFill>
                <a:schemeClr val="lt1"/>
              </a:solidFill>
              <a:ln w="19050">
                <a:solidFill>
                  <a:schemeClr val="accent1"/>
                </a:solidFill>
              </a:ln>
              <a:effectLst/>
            </c:spPr>
            <c:extLst>
              <c:ext xmlns:c16="http://schemas.microsoft.com/office/drawing/2014/chart" uri="{C3380CC4-5D6E-409C-BE32-E72D297353CC}">
                <c16:uniqueId val="{00000065-7EBE-4AC9-847F-44F4BFA26A08}"/>
              </c:ext>
            </c:extLst>
          </c:dPt>
          <c:dPt>
            <c:idx val="51"/>
            <c:bubble3D val="0"/>
            <c:spPr>
              <a:solidFill>
                <a:schemeClr val="lt1"/>
              </a:solidFill>
              <a:ln w="19050">
                <a:solidFill>
                  <a:schemeClr val="accent1"/>
                </a:solidFill>
              </a:ln>
              <a:effectLst/>
            </c:spPr>
            <c:extLst>
              <c:ext xmlns:c16="http://schemas.microsoft.com/office/drawing/2014/chart" uri="{C3380CC4-5D6E-409C-BE32-E72D297353CC}">
                <c16:uniqueId val="{00000067-7EBE-4AC9-847F-44F4BFA26A08}"/>
              </c:ext>
            </c:extLst>
          </c:dPt>
          <c:dPt>
            <c:idx val="52"/>
            <c:bubble3D val="0"/>
            <c:spPr>
              <a:solidFill>
                <a:schemeClr val="lt1"/>
              </a:solidFill>
              <a:ln w="19050">
                <a:solidFill>
                  <a:schemeClr val="accent1"/>
                </a:solidFill>
              </a:ln>
              <a:effectLst/>
            </c:spPr>
            <c:extLst>
              <c:ext xmlns:c16="http://schemas.microsoft.com/office/drawing/2014/chart" uri="{C3380CC4-5D6E-409C-BE32-E72D297353CC}">
                <c16:uniqueId val="{00000069-7EBE-4AC9-847F-44F4BFA26A08}"/>
              </c:ext>
            </c:extLst>
          </c:dPt>
          <c:dPt>
            <c:idx val="53"/>
            <c:bubble3D val="0"/>
            <c:spPr>
              <a:solidFill>
                <a:schemeClr val="lt1"/>
              </a:solidFill>
              <a:ln w="19050">
                <a:solidFill>
                  <a:schemeClr val="accent1"/>
                </a:solidFill>
              </a:ln>
              <a:effectLst/>
            </c:spPr>
            <c:extLst>
              <c:ext xmlns:c16="http://schemas.microsoft.com/office/drawing/2014/chart" uri="{C3380CC4-5D6E-409C-BE32-E72D297353CC}">
                <c16:uniqueId val="{0000006B-7EBE-4AC9-847F-44F4BFA26A08}"/>
              </c:ext>
            </c:extLst>
          </c:dPt>
          <c:dPt>
            <c:idx val="54"/>
            <c:bubble3D val="0"/>
            <c:spPr>
              <a:solidFill>
                <a:schemeClr val="lt1"/>
              </a:solidFill>
              <a:ln w="19050">
                <a:solidFill>
                  <a:schemeClr val="accent1"/>
                </a:solidFill>
              </a:ln>
              <a:effectLst/>
            </c:spPr>
            <c:extLst>
              <c:ext xmlns:c16="http://schemas.microsoft.com/office/drawing/2014/chart" uri="{C3380CC4-5D6E-409C-BE32-E72D297353CC}">
                <c16:uniqueId val="{0000006D-7EBE-4AC9-847F-44F4BFA26A08}"/>
              </c:ext>
            </c:extLst>
          </c:dPt>
          <c:dPt>
            <c:idx val="55"/>
            <c:bubble3D val="0"/>
            <c:spPr>
              <a:solidFill>
                <a:schemeClr val="lt1"/>
              </a:solidFill>
              <a:ln w="19050">
                <a:solidFill>
                  <a:schemeClr val="accent1"/>
                </a:solidFill>
              </a:ln>
              <a:effectLst/>
            </c:spPr>
            <c:extLst>
              <c:ext xmlns:c16="http://schemas.microsoft.com/office/drawing/2014/chart" uri="{C3380CC4-5D6E-409C-BE32-E72D297353CC}">
                <c16:uniqueId val="{0000006F-7EBE-4AC9-847F-44F4BFA26A08}"/>
              </c:ext>
            </c:extLst>
          </c:dPt>
          <c:dPt>
            <c:idx val="56"/>
            <c:bubble3D val="0"/>
            <c:spPr>
              <a:solidFill>
                <a:schemeClr val="lt1"/>
              </a:solidFill>
              <a:ln w="19050">
                <a:solidFill>
                  <a:schemeClr val="accent1"/>
                </a:solidFill>
              </a:ln>
              <a:effectLst/>
            </c:spPr>
            <c:extLst>
              <c:ext xmlns:c16="http://schemas.microsoft.com/office/drawing/2014/chart" uri="{C3380CC4-5D6E-409C-BE32-E72D297353CC}">
                <c16:uniqueId val="{00000071-7EBE-4AC9-847F-44F4BFA26A08}"/>
              </c:ext>
            </c:extLst>
          </c:dPt>
          <c:dPt>
            <c:idx val="57"/>
            <c:bubble3D val="0"/>
            <c:spPr>
              <a:solidFill>
                <a:schemeClr val="lt1"/>
              </a:solidFill>
              <a:ln w="19050">
                <a:solidFill>
                  <a:schemeClr val="accent1"/>
                </a:solidFill>
              </a:ln>
              <a:effectLst/>
            </c:spPr>
            <c:extLst>
              <c:ext xmlns:c16="http://schemas.microsoft.com/office/drawing/2014/chart" uri="{C3380CC4-5D6E-409C-BE32-E72D297353CC}">
                <c16:uniqueId val="{00000073-7EBE-4AC9-847F-44F4BFA26A08}"/>
              </c:ext>
            </c:extLst>
          </c:dPt>
          <c:dPt>
            <c:idx val="58"/>
            <c:bubble3D val="0"/>
            <c:spPr>
              <a:solidFill>
                <a:schemeClr val="lt1"/>
              </a:solidFill>
              <a:ln w="19050">
                <a:solidFill>
                  <a:schemeClr val="accent1"/>
                </a:solidFill>
              </a:ln>
              <a:effectLst/>
            </c:spPr>
            <c:extLst>
              <c:ext xmlns:c16="http://schemas.microsoft.com/office/drawing/2014/chart" uri="{C3380CC4-5D6E-409C-BE32-E72D297353CC}">
                <c16:uniqueId val="{00000075-7EBE-4AC9-847F-44F4BFA26A08}"/>
              </c:ext>
            </c:extLst>
          </c:dPt>
          <c:dPt>
            <c:idx val="59"/>
            <c:bubble3D val="0"/>
            <c:spPr>
              <a:solidFill>
                <a:schemeClr val="lt1"/>
              </a:solidFill>
              <a:ln w="19050">
                <a:solidFill>
                  <a:schemeClr val="accent1"/>
                </a:solidFill>
              </a:ln>
              <a:effectLst/>
            </c:spPr>
            <c:extLst>
              <c:ext xmlns:c16="http://schemas.microsoft.com/office/drawing/2014/chart" uri="{C3380CC4-5D6E-409C-BE32-E72D297353CC}">
                <c16:uniqueId val="{00000077-7EBE-4AC9-847F-44F4BFA26A08}"/>
              </c:ext>
            </c:extLst>
          </c:dPt>
          <c:dPt>
            <c:idx val="60"/>
            <c:bubble3D val="0"/>
            <c:spPr>
              <a:solidFill>
                <a:schemeClr val="lt1"/>
              </a:solidFill>
              <a:ln w="19050">
                <a:solidFill>
                  <a:schemeClr val="accent1"/>
                </a:solidFill>
              </a:ln>
              <a:effectLst/>
            </c:spPr>
            <c:extLst>
              <c:ext xmlns:c16="http://schemas.microsoft.com/office/drawing/2014/chart" uri="{C3380CC4-5D6E-409C-BE32-E72D297353CC}">
                <c16:uniqueId val="{00000079-7EBE-4AC9-847F-44F4BFA26A08}"/>
              </c:ext>
            </c:extLst>
          </c:dPt>
          <c:dPt>
            <c:idx val="61"/>
            <c:bubble3D val="0"/>
            <c:spPr>
              <a:solidFill>
                <a:schemeClr val="lt1"/>
              </a:solidFill>
              <a:ln w="19050">
                <a:solidFill>
                  <a:schemeClr val="accent1"/>
                </a:solidFill>
              </a:ln>
              <a:effectLst/>
            </c:spPr>
            <c:extLst>
              <c:ext xmlns:c16="http://schemas.microsoft.com/office/drawing/2014/chart" uri="{C3380CC4-5D6E-409C-BE32-E72D297353CC}">
                <c16:uniqueId val="{0000007B-7EBE-4AC9-847F-44F4BFA26A08}"/>
              </c:ext>
            </c:extLst>
          </c:dPt>
          <c:dPt>
            <c:idx val="62"/>
            <c:bubble3D val="0"/>
            <c:spPr>
              <a:solidFill>
                <a:schemeClr val="lt1"/>
              </a:solidFill>
              <a:ln w="19050">
                <a:solidFill>
                  <a:schemeClr val="accent1"/>
                </a:solidFill>
              </a:ln>
              <a:effectLst/>
            </c:spPr>
            <c:extLst>
              <c:ext xmlns:c16="http://schemas.microsoft.com/office/drawing/2014/chart" uri="{C3380CC4-5D6E-409C-BE32-E72D297353CC}">
                <c16:uniqueId val="{0000007D-7EBE-4AC9-847F-44F4BFA26A08}"/>
              </c:ext>
            </c:extLst>
          </c:dPt>
          <c:dPt>
            <c:idx val="63"/>
            <c:bubble3D val="0"/>
            <c:spPr>
              <a:solidFill>
                <a:schemeClr val="lt1"/>
              </a:solidFill>
              <a:ln w="19050">
                <a:solidFill>
                  <a:schemeClr val="accent1"/>
                </a:solidFill>
              </a:ln>
              <a:effectLst/>
            </c:spPr>
            <c:extLst>
              <c:ext xmlns:c16="http://schemas.microsoft.com/office/drawing/2014/chart" uri="{C3380CC4-5D6E-409C-BE32-E72D297353CC}">
                <c16:uniqueId val="{0000007F-7EBE-4AC9-847F-44F4BFA26A08}"/>
              </c:ext>
            </c:extLst>
          </c:dPt>
          <c:dPt>
            <c:idx val="64"/>
            <c:bubble3D val="0"/>
            <c:spPr>
              <a:solidFill>
                <a:schemeClr val="lt1"/>
              </a:solidFill>
              <a:ln w="19050">
                <a:solidFill>
                  <a:schemeClr val="accent1"/>
                </a:solidFill>
              </a:ln>
              <a:effectLst/>
            </c:spPr>
            <c:extLst>
              <c:ext xmlns:c16="http://schemas.microsoft.com/office/drawing/2014/chart" uri="{C3380CC4-5D6E-409C-BE32-E72D297353CC}">
                <c16:uniqueId val="{00000081-7EBE-4AC9-847F-44F4BFA26A08}"/>
              </c:ext>
            </c:extLst>
          </c:dPt>
          <c:dPt>
            <c:idx val="65"/>
            <c:bubble3D val="0"/>
            <c:spPr>
              <a:solidFill>
                <a:schemeClr val="lt1"/>
              </a:solidFill>
              <a:ln w="19050">
                <a:solidFill>
                  <a:schemeClr val="accent1"/>
                </a:solidFill>
              </a:ln>
              <a:effectLst/>
            </c:spPr>
            <c:extLst>
              <c:ext xmlns:c16="http://schemas.microsoft.com/office/drawing/2014/chart" uri="{C3380CC4-5D6E-409C-BE32-E72D297353CC}">
                <c16:uniqueId val="{00000083-7EBE-4AC9-847F-44F4BFA26A08}"/>
              </c:ext>
            </c:extLst>
          </c:dPt>
          <c:dPt>
            <c:idx val="66"/>
            <c:bubble3D val="0"/>
            <c:spPr>
              <a:solidFill>
                <a:schemeClr val="lt1"/>
              </a:solidFill>
              <a:ln w="19050">
                <a:solidFill>
                  <a:schemeClr val="accent1"/>
                </a:solidFill>
              </a:ln>
              <a:effectLst/>
            </c:spPr>
            <c:extLst>
              <c:ext xmlns:c16="http://schemas.microsoft.com/office/drawing/2014/chart" uri="{C3380CC4-5D6E-409C-BE32-E72D297353CC}">
                <c16:uniqueId val="{00000085-7EBE-4AC9-847F-44F4BFA26A08}"/>
              </c:ext>
            </c:extLst>
          </c:dPt>
          <c:dPt>
            <c:idx val="67"/>
            <c:bubble3D val="0"/>
            <c:spPr>
              <a:solidFill>
                <a:schemeClr val="lt1"/>
              </a:solidFill>
              <a:ln w="19050">
                <a:solidFill>
                  <a:schemeClr val="accent1"/>
                </a:solidFill>
              </a:ln>
              <a:effectLst/>
            </c:spPr>
            <c:extLst>
              <c:ext xmlns:c16="http://schemas.microsoft.com/office/drawing/2014/chart" uri="{C3380CC4-5D6E-409C-BE32-E72D297353CC}">
                <c16:uniqueId val="{00000087-7EBE-4AC9-847F-44F4BFA26A08}"/>
              </c:ext>
            </c:extLst>
          </c:dPt>
          <c:dPt>
            <c:idx val="68"/>
            <c:bubble3D val="0"/>
            <c:spPr>
              <a:solidFill>
                <a:schemeClr val="lt1"/>
              </a:solidFill>
              <a:ln w="19050">
                <a:solidFill>
                  <a:schemeClr val="accent1"/>
                </a:solidFill>
              </a:ln>
              <a:effectLst/>
            </c:spPr>
            <c:extLst>
              <c:ext xmlns:c16="http://schemas.microsoft.com/office/drawing/2014/chart" uri="{C3380CC4-5D6E-409C-BE32-E72D297353CC}">
                <c16:uniqueId val="{00000089-7EBE-4AC9-847F-44F4BFA26A08}"/>
              </c:ext>
            </c:extLst>
          </c:dPt>
          <c:dPt>
            <c:idx val="69"/>
            <c:bubble3D val="0"/>
            <c:spPr>
              <a:solidFill>
                <a:schemeClr val="lt1"/>
              </a:solidFill>
              <a:ln w="19050">
                <a:solidFill>
                  <a:schemeClr val="accent1"/>
                </a:solidFill>
              </a:ln>
              <a:effectLst/>
            </c:spPr>
            <c:extLst>
              <c:ext xmlns:c16="http://schemas.microsoft.com/office/drawing/2014/chart" uri="{C3380CC4-5D6E-409C-BE32-E72D297353CC}">
                <c16:uniqueId val="{0000008B-7EBE-4AC9-847F-44F4BFA26A08}"/>
              </c:ext>
            </c:extLst>
          </c:dPt>
          <c:dPt>
            <c:idx val="70"/>
            <c:bubble3D val="0"/>
            <c:spPr>
              <a:solidFill>
                <a:schemeClr val="lt1"/>
              </a:solidFill>
              <a:ln w="19050">
                <a:solidFill>
                  <a:schemeClr val="accent1"/>
                </a:solidFill>
              </a:ln>
              <a:effectLst/>
            </c:spPr>
            <c:extLst>
              <c:ext xmlns:c16="http://schemas.microsoft.com/office/drawing/2014/chart" uri="{C3380CC4-5D6E-409C-BE32-E72D297353CC}">
                <c16:uniqueId val="{0000008D-7EBE-4AC9-847F-44F4BFA26A08}"/>
              </c:ext>
            </c:extLst>
          </c:dPt>
          <c:dPt>
            <c:idx val="71"/>
            <c:bubble3D val="0"/>
            <c:spPr>
              <a:solidFill>
                <a:schemeClr val="lt1"/>
              </a:solidFill>
              <a:ln w="19050">
                <a:solidFill>
                  <a:schemeClr val="accent1"/>
                </a:solidFill>
              </a:ln>
              <a:effectLst/>
            </c:spPr>
            <c:extLst>
              <c:ext xmlns:c16="http://schemas.microsoft.com/office/drawing/2014/chart" uri="{C3380CC4-5D6E-409C-BE32-E72D297353CC}">
                <c16:uniqueId val="{0000008F-7EBE-4AC9-847F-44F4BFA26A08}"/>
              </c:ext>
            </c:extLst>
          </c:dPt>
          <c:dPt>
            <c:idx val="72"/>
            <c:bubble3D val="0"/>
            <c:spPr>
              <a:solidFill>
                <a:schemeClr val="lt1"/>
              </a:solidFill>
              <a:ln w="19050">
                <a:solidFill>
                  <a:schemeClr val="accent1"/>
                </a:solidFill>
              </a:ln>
              <a:effectLst/>
            </c:spPr>
            <c:extLst>
              <c:ext xmlns:c16="http://schemas.microsoft.com/office/drawing/2014/chart" uri="{C3380CC4-5D6E-409C-BE32-E72D297353CC}">
                <c16:uniqueId val="{00000091-7EBE-4AC9-847F-44F4BFA26A08}"/>
              </c:ext>
            </c:extLst>
          </c:dPt>
          <c:dPt>
            <c:idx val="73"/>
            <c:bubble3D val="0"/>
            <c:spPr>
              <a:solidFill>
                <a:schemeClr val="lt1"/>
              </a:solidFill>
              <a:ln w="19050">
                <a:solidFill>
                  <a:schemeClr val="accent1"/>
                </a:solidFill>
              </a:ln>
              <a:effectLst/>
            </c:spPr>
            <c:extLst>
              <c:ext xmlns:c16="http://schemas.microsoft.com/office/drawing/2014/chart" uri="{C3380CC4-5D6E-409C-BE32-E72D297353CC}">
                <c16:uniqueId val="{00000093-7EBE-4AC9-847F-44F4BFA26A08}"/>
              </c:ext>
            </c:extLst>
          </c:dPt>
          <c:dPt>
            <c:idx val="74"/>
            <c:bubble3D val="0"/>
            <c:spPr>
              <a:solidFill>
                <a:schemeClr val="lt1"/>
              </a:solidFill>
              <a:ln w="19050">
                <a:solidFill>
                  <a:schemeClr val="accent1"/>
                </a:solidFill>
              </a:ln>
              <a:effectLst/>
            </c:spPr>
            <c:extLst>
              <c:ext xmlns:c16="http://schemas.microsoft.com/office/drawing/2014/chart" uri="{C3380CC4-5D6E-409C-BE32-E72D297353CC}">
                <c16:uniqueId val="{00000095-7EBE-4AC9-847F-44F4BFA26A08}"/>
              </c:ext>
            </c:extLst>
          </c:dPt>
          <c:dPt>
            <c:idx val="75"/>
            <c:bubble3D val="0"/>
            <c:spPr>
              <a:solidFill>
                <a:schemeClr val="lt1"/>
              </a:solidFill>
              <a:ln w="19050">
                <a:solidFill>
                  <a:schemeClr val="accent1"/>
                </a:solidFill>
              </a:ln>
              <a:effectLst/>
            </c:spPr>
            <c:extLst>
              <c:ext xmlns:c16="http://schemas.microsoft.com/office/drawing/2014/chart" uri="{C3380CC4-5D6E-409C-BE32-E72D297353CC}">
                <c16:uniqueId val="{00000097-7EBE-4AC9-847F-44F4BFA26A08}"/>
              </c:ext>
            </c:extLst>
          </c:dPt>
          <c:dPt>
            <c:idx val="76"/>
            <c:bubble3D val="0"/>
            <c:spPr>
              <a:solidFill>
                <a:schemeClr val="lt1"/>
              </a:solidFill>
              <a:ln w="19050">
                <a:solidFill>
                  <a:schemeClr val="accent1"/>
                </a:solidFill>
              </a:ln>
              <a:effectLst/>
            </c:spPr>
            <c:extLst>
              <c:ext xmlns:c16="http://schemas.microsoft.com/office/drawing/2014/chart" uri="{C3380CC4-5D6E-409C-BE32-E72D297353CC}">
                <c16:uniqueId val="{00000099-7EBE-4AC9-847F-44F4BFA26A08}"/>
              </c:ext>
            </c:extLst>
          </c:dPt>
          <c:dPt>
            <c:idx val="77"/>
            <c:bubble3D val="0"/>
            <c:spPr>
              <a:solidFill>
                <a:schemeClr val="lt1"/>
              </a:solidFill>
              <a:ln w="19050">
                <a:solidFill>
                  <a:schemeClr val="accent1"/>
                </a:solidFill>
              </a:ln>
              <a:effectLst/>
            </c:spPr>
            <c:extLst>
              <c:ext xmlns:c16="http://schemas.microsoft.com/office/drawing/2014/chart" uri="{C3380CC4-5D6E-409C-BE32-E72D297353CC}">
                <c16:uniqueId val="{0000009B-7EBE-4AC9-847F-44F4BFA26A08}"/>
              </c:ext>
            </c:extLst>
          </c:dPt>
          <c:dPt>
            <c:idx val="78"/>
            <c:bubble3D val="0"/>
            <c:spPr>
              <a:solidFill>
                <a:schemeClr val="lt1"/>
              </a:solidFill>
              <a:ln w="19050">
                <a:solidFill>
                  <a:schemeClr val="accent1"/>
                </a:solidFill>
              </a:ln>
              <a:effectLst/>
            </c:spPr>
            <c:extLst>
              <c:ext xmlns:c16="http://schemas.microsoft.com/office/drawing/2014/chart" uri="{C3380CC4-5D6E-409C-BE32-E72D297353CC}">
                <c16:uniqueId val="{0000009D-7EBE-4AC9-847F-44F4BFA26A08}"/>
              </c:ext>
            </c:extLst>
          </c:dPt>
          <c:dPt>
            <c:idx val="79"/>
            <c:bubble3D val="0"/>
            <c:spPr>
              <a:solidFill>
                <a:schemeClr val="lt1"/>
              </a:solidFill>
              <a:ln w="19050">
                <a:solidFill>
                  <a:schemeClr val="accent1"/>
                </a:solidFill>
              </a:ln>
              <a:effectLst/>
            </c:spPr>
            <c:extLst>
              <c:ext xmlns:c16="http://schemas.microsoft.com/office/drawing/2014/chart" uri="{C3380CC4-5D6E-409C-BE32-E72D297353CC}">
                <c16:uniqueId val="{0000009F-7EBE-4AC9-847F-44F4BFA26A08}"/>
              </c:ext>
            </c:extLst>
          </c:dPt>
          <c:dPt>
            <c:idx val="80"/>
            <c:bubble3D val="0"/>
            <c:spPr>
              <a:solidFill>
                <a:schemeClr val="lt1"/>
              </a:solidFill>
              <a:ln w="19050">
                <a:solidFill>
                  <a:schemeClr val="accent1"/>
                </a:solidFill>
              </a:ln>
              <a:effectLst/>
            </c:spPr>
            <c:extLst>
              <c:ext xmlns:c16="http://schemas.microsoft.com/office/drawing/2014/chart" uri="{C3380CC4-5D6E-409C-BE32-E72D297353CC}">
                <c16:uniqueId val="{000000A1-7EBE-4AC9-847F-44F4BFA26A08}"/>
              </c:ext>
            </c:extLst>
          </c:dPt>
          <c:dPt>
            <c:idx val="81"/>
            <c:bubble3D val="0"/>
            <c:spPr>
              <a:solidFill>
                <a:schemeClr val="lt1"/>
              </a:solidFill>
              <a:ln w="19050">
                <a:solidFill>
                  <a:schemeClr val="accent1"/>
                </a:solidFill>
              </a:ln>
              <a:effectLst/>
            </c:spPr>
            <c:extLst>
              <c:ext xmlns:c16="http://schemas.microsoft.com/office/drawing/2014/chart" uri="{C3380CC4-5D6E-409C-BE32-E72D297353CC}">
                <c16:uniqueId val="{000000A3-7EBE-4AC9-847F-44F4BFA26A08}"/>
              </c:ext>
            </c:extLst>
          </c:dPt>
          <c:dPt>
            <c:idx val="82"/>
            <c:bubble3D val="0"/>
            <c:spPr>
              <a:solidFill>
                <a:schemeClr val="lt1"/>
              </a:solidFill>
              <a:ln w="19050">
                <a:solidFill>
                  <a:schemeClr val="accent1"/>
                </a:solidFill>
              </a:ln>
              <a:effectLst/>
            </c:spPr>
            <c:extLst>
              <c:ext xmlns:c16="http://schemas.microsoft.com/office/drawing/2014/chart" uri="{C3380CC4-5D6E-409C-BE32-E72D297353CC}">
                <c16:uniqueId val="{000000A5-7EBE-4AC9-847F-44F4BFA26A08}"/>
              </c:ext>
            </c:extLst>
          </c:dPt>
          <c:dPt>
            <c:idx val="83"/>
            <c:bubble3D val="0"/>
            <c:spPr>
              <a:solidFill>
                <a:schemeClr val="lt1"/>
              </a:solidFill>
              <a:ln w="19050">
                <a:solidFill>
                  <a:schemeClr val="accent1"/>
                </a:solidFill>
              </a:ln>
              <a:effectLst/>
            </c:spPr>
            <c:extLst>
              <c:ext xmlns:c16="http://schemas.microsoft.com/office/drawing/2014/chart" uri="{C3380CC4-5D6E-409C-BE32-E72D297353CC}">
                <c16:uniqueId val="{000000A7-7EBE-4AC9-847F-44F4BFA26A08}"/>
              </c:ext>
            </c:extLst>
          </c:dPt>
          <c:dPt>
            <c:idx val="84"/>
            <c:bubble3D val="0"/>
            <c:spPr>
              <a:solidFill>
                <a:schemeClr val="lt1"/>
              </a:solidFill>
              <a:ln w="19050">
                <a:solidFill>
                  <a:schemeClr val="accent1"/>
                </a:solidFill>
              </a:ln>
              <a:effectLst/>
            </c:spPr>
            <c:extLst>
              <c:ext xmlns:c16="http://schemas.microsoft.com/office/drawing/2014/chart" uri="{C3380CC4-5D6E-409C-BE32-E72D297353CC}">
                <c16:uniqueId val="{000000A9-7EBE-4AC9-847F-44F4BFA26A08}"/>
              </c:ext>
            </c:extLst>
          </c:dPt>
          <c:dPt>
            <c:idx val="85"/>
            <c:bubble3D val="0"/>
            <c:spPr>
              <a:solidFill>
                <a:schemeClr val="lt1"/>
              </a:solidFill>
              <a:ln w="19050">
                <a:solidFill>
                  <a:schemeClr val="accent1"/>
                </a:solidFill>
              </a:ln>
              <a:effectLst/>
            </c:spPr>
            <c:extLst>
              <c:ext xmlns:c16="http://schemas.microsoft.com/office/drawing/2014/chart" uri="{C3380CC4-5D6E-409C-BE32-E72D297353CC}">
                <c16:uniqueId val="{000000AB-7EBE-4AC9-847F-44F4BFA26A08}"/>
              </c:ext>
            </c:extLst>
          </c:dPt>
          <c:dPt>
            <c:idx val="86"/>
            <c:bubble3D val="0"/>
            <c:spPr>
              <a:solidFill>
                <a:schemeClr val="lt1"/>
              </a:solidFill>
              <a:ln w="19050">
                <a:solidFill>
                  <a:schemeClr val="accent1"/>
                </a:solidFill>
              </a:ln>
              <a:effectLst/>
            </c:spPr>
            <c:extLst>
              <c:ext xmlns:c16="http://schemas.microsoft.com/office/drawing/2014/chart" uri="{C3380CC4-5D6E-409C-BE32-E72D297353CC}">
                <c16:uniqueId val="{000000AD-7EBE-4AC9-847F-44F4BFA26A08}"/>
              </c:ext>
            </c:extLst>
          </c:dPt>
          <c:dPt>
            <c:idx val="87"/>
            <c:bubble3D val="0"/>
            <c:spPr>
              <a:solidFill>
                <a:schemeClr val="lt1"/>
              </a:solidFill>
              <a:ln w="19050">
                <a:solidFill>
                  <a:schemeClr val="accent1"/>
                </a:solidFill>
              </a:ln>
              <a:effectLst/>
            </c:spPr>
            <c:extLst>
              <c:ext xmlns:c16="http://schemas.microsoft.com/office/drawing/2014/chart" uri="{C3380CC4-5D6E-409C-BE32-E72D297353CC}">
                <c16:uniqueId val="{000000AF-7EBE-4AC9-847F-44F4BFA26A08}"/>
              </c:ext>
            </c:extLst>
          </c:dPt>
          <c:dPt>
            <c:idx val="88"/>
            <c:bubble3D val="0"/>
            <c:spPr>
              <a:solidFill>
                <a:schemeClr val="lt1"/>
              </a:solidFill>
              <a:ln w="19050">
                <a:solidFill>
                  <a:schemeClr val="accent1"/>
                </a:solidFill>
              </a:ln>
              <a:effectLst/>
            </c:spPr>
            <c:extLst>
              <c:ext xmlns:c16="http://schemas.microsoft.com/office/drawing/2014/chart" uri="{C3380CC4-5D6E-409C-BE32-E72D297353CC}">
                <c16:uniqueId val="{000000B1-7EBE-4AC9-847F-44F4BFA26A08}"/>
              </c:ext>
            </c:extLst>
          </c:dPt>
          <c:dPt>
            <c:idx val="89"/>
            <c:bubble3D val="0"/>
            <c:spPr>
              <a:solidFill>
                <a:schemeClr val="lt1"/>
              </a:solidFill>
              <a:ln w="19050">
                <a:solidFill>
                  <a:schemeClr val="accent1"/>
                </a:solidFill>
              </a:ln>
              <a:effectLst/>
            </c:spPr>
            <c:extLst>
              <c:ext xmlns:c16="http://schemas.microsoft.com/office/drawing/2014/chart" uri="{C3380CC4-5D6E-409C-BE32-E72D297353CC}">
                <c16:uniqueId val="{000000B3-7EBE-4AC9-847F-44F4BFA26A08}"/>
              </c:ext>
            </c:extLst>
          </c:dPt>
          <c:dPt>
            <c:idx val="90"/>
            <c:bubble3D val="0"/>
            <c:spPr>
              <a:solidFill>
                <a:schemeClr val="lt1"/>
              </a:solidFill>
              <a:ln w="19050">
                <a:solidFill>
                  <a:schemeClr val="accent1"/>
                </a:solidFill>
              </a:ln>
              <a:effectLst/>
            </c:spPr>
            <c:extLst>
              <c:ext xmlns:c16="http://schemas.microsoft.com/office/drawing/2014/chart" uri="{C3380CC4-5D6E-409C-BE32-E72D297353CC}">
                <c16:uniqueId val="{000000B5-7EBE-4AC9-847F-44F4BFA26A08}"/>
              </c:ext>
            </c:extLst>
          </c:dPt>
          <c:dPt>
            <c:idx val="91"/>
            <c:bubble3D val="0"/>
            <c:spPr>
              <a:solidFill>
                <a:schemeClr val="lt1"/>
              </a:solidFill>
              <a:ln w="19050">
                <a:solidFill>
                  <a:schemeClr val="accent1"/>
                </a:solidFill>
              </a:ln>
              <a:effectLst/>
            </c:spPr>
            <c:extLst>
              <c:ext xmlns:c16="http://schemas.microsoft.com/office/drawing/2014/chart" uri="{C3380CC4-5D6E-409C-BE32-E72D297353CC}">
                <c16:uniqueId val="{000000B7-7EBE-4AC9-847F-44F4BFA26A08}"/>
              </c:ext>
            </c:extLst>
          </c:dPt>
          <c:dPt>
            <c:idx val="92"/>
            <c:bubble3D val="0"/>
            <c:spPr>
              <a:solidFill>
                <a:schemeClr val="lt1"/>
              </a:solidFill>
              <a:ln w="19050">
                <a:solidFill>
                  <a:schemeClr val="accent1"/>
                </a:solidFill>
              </a:ln>
              <a:effectLst/>
            </c:spPr>
            <c:extLst>
              <c:ext xmlns:c16="http://schemas.microsoft.com/office/drawing/2014/chart" uri="{C3380CC4-5D6E-409C-BE32-E72D297353CC}">
                <c16:uniqueId val="{000000B9-7EBE-4AC9-847F-44F4BFA26A08}"/>
              </c:ext>
            </c:extLst>
          </c:dPt>
          <c:dPt>
            <c:idx val="93"/>
            <c:bubble3D val="0"/>
            <c:spPr>
              <a:solidFill>
                <a:schemeClr val="lt1"/>
              </a:solidFill>
              <a:ln w="19050">
                <a:solidFill>
                  <a:schemeClr val="accent1"/>
                </a:solidFill>
              </a:ln>
              <a:effectLst/>
            </c:spPr>
            <c:extLst>
              <c:ext xmlns:c16="http://schemas.microsoft.com/office/drawing/2014/chart" uri="{C3380CC4-5D6E-409C-BE32-E72D297353CC}">
                <c16:uniqueId val="{000000BB-7EBE-4AC9-847F-44F4BFA26A08}"/>
              </c:ext>
            </c:extLst>
          </c:dPt>
          <c:dPt>
            <c:idx val="94"/>
            <c:bubble3D val="0"/>
            <c:spPr>
              <a:solidFill>
                <a:schemeClr val="lt1"/>
              </a:solidFill>
              <a:ln w="19050">
                <a:solidFill>
                  <a:schemeClr val="accent1"/>
                </a:solidFill>
              </a:ln>
              <a:effectLst/>
            </c:spPr>
            <c:extLst>
              <c:ext xmlns:c16="http://schemas.microsoft.com/office/drawing/2014/chart" uri="{C3380CC4-5D6E-409C-BE32-E72D297353CC}">
                <c16:uniqueId val="{000000BD-7EBE-4AC9-847F-44F4BFA26A08}"/>
              </c:ext>
            </c:extLst>
          </c:dPt>
          <c:dPt>
            <c:idx val="95"/>
            <c:bubble3D val="0"/>
            <c:spPr>
              <a:solidFill>
                <a:schemeClr val="lt1"/>
              </a:solidFill>
              <a:ln w="19050">
                <a:solidFill>
                  <a:schemeClr val="accent1"/>
                </a:solidFill>
              </a:ln>
              <a:effectLst/>
            </c:spPr>
            <c:extLst>
              <c:ext xmlns:c16="http://schemas.microsoft.com/office/drawing/2014/chart" uri="{C3380CC4-5D6E-409C-BE32-E72D297353CC}">
                <c16:uniqueId val="{000000BF-7EBE-4AC9-847F-44F4BFA26A08}"/>
              </c:ext>
            </c:extLst>
          </c:dPt>
          <c:dPt>
            <c:idx val="96"/>
            <c:bubble3D val="0"/>
            <c:spPr>
              <a:solidFill>
                <a:schemeClr val="lt1"/>
              </a:solidFill>
              <a:ln w="19050">
                <a:solidFill>
                  <a:schemeClr val="accent1"/>
                </a:solidFill>
              </a:ln>
              <a:effectLst/>
            </c:spPr>
            <c:extLst>
              <c:ext xmlns:c16="http://schemas.microsoft.com/office/drawing/2014/chart" uri="{C3380CC4-5D6E-409C-BE32-E72D297353CC}">
                <c16:uniqueId val="{000000C1-7EBE-4AC9-847F-44F4BFA26A08}"/>
              </c:ext>
            </c:extLst>
          </c:dPt>
          <c:dPt>
            <c:idx val="97"/>
            <c:bubble3D val="0"/>
            <c:spPr>
              <a:solidFill>
                <a:schemeClr val="lt1"/>
              </a:solidFill>
              <a:ln w="19050">
                <a:solidFill>
                  <a:schemeClr val="accent1"/>
                </a:solidFill>
              </a:ln>
              <a:effectLst/>
            </c:spPr>
            <c:extLst>
              <c:ext xmlns:c16="http://schemas.microsoft.com/office/drawing/2014/chart" uri="{C3380CC4-5D6E-409C-BE32-E72D297353CC}">
                <c16:uniqueId val="{000000C3-7EBE-4AC9-847F-44F4BFA26A08}"/>
              </c:ext>
            </c:extLst>
          </c:dPt>
          <c:dPt>
            <c:idx val="98"/>
            <c:bubble3D val="0"/>
            <c:spPr>
              <a:solidFill>
                <a:schemeClr val="lt1"/>
              </a:solidFill>
              <a:ln w="19050">
                <a:solidFill>
                  <a:schemeClr val="accent1"/>
                </a:solidFill>
              </a:ln>
              <a:effectLst/>
            </c:spPr>
            <c:extLst>
              <c:ext xmlns:c16="http://schemas.microsoft.com/office/drawing/2014/chart" uri="{C3380CC4-5D6E-409C-BE32-E72D297353CC}">
                <c16:uniqueId val="{000000C5-7EBE-4AC9-847F-44F4BFA26A08}"/>
              </c:ext>
            </c:extLst>
          </c:dPt>
          <c:dPt>
            <c:idx val="99"/>
            <c:bubble3D val="0"/>
            <c:spPr>
              <a:solidFill>
                <a:schemeClr val="lt1"/>
              </a:solidFill>
              <a:ln w="19050">
                <a:solidFill>
                  <a:schemeClr val="accent1"/>
                </a:solidFill>
              </a:ln>
              <a:effectLst/>
            </c:spPr>
            <c:extLst>
              <c:ext xmlns:c16="http://schemas.microsoft.com/office/drawing/2014/chart" uri="{C3380CC4-5D6E-409C-BE32-E72D297353CC}">
                <c16:uniqueId val="{000000C7-7EBE-4AC9-847F-44F4BFA26A08}"/>
              </c:ext>
            </c:extLst>
          </c:dPt>
          <c:dPt>
            <c:idx val="100"/>
            <c:bubble3D val="0"/>
            <c:spPr>
              <a:solidFill>
                <a:schemeClr val="lt1"/>
              </a:solidFill>
              <a:ln w="19050">
                <a:solidFill>
                  <a:schemeClr val="accent1"/>
                </a:solidFill>
              </a:ln>
              <a:effectLst/>
            </c:spPr>
            <c:extLst>
              <c:ext xmlns:c16="http://schemas.microsoft.com/office/drawing/2014/chart" uri="{C3380CC4-5D6E-409C-BE32-E72D297353CC}">
                <c16:uniqueId val="{000000C9-7EBE-4AC9-847F-44F4BFA26A08}"/>
              </c:ext>
            </c:extLst>
          </c:dPt>
          <c:dPt>
            <c:idx val="101"/>
            <c:bubble3D val="0"/>
            <c:spPr>
              <a:solidFill>
                <a:schemeClr val="lt1"/>
              </a:solidFill>
              <a:ln w="19050">
                <a:solidFill>
                  <a:schemeClr val="accent1"/>
                </a:solidFill>
              </a:ln>
              <a:effectLst/>
            </c:spPr>
            <c:extLst>
              <c:ext xmlns:c16="http://schemas.microsoft.com/office/drawing/2014/chart" uri="{C3380CC4-5D6E-409C-BE32-E72D297353CC}">
                <c16:uniqueId val="{000000CB-7EBE-4AC9-847F-44F4BFA26A08}"/>
              </c:ext>
            </c:extLst>
          </c:dPt>
          <c:dPt>
            <c:idx val="102"/>
            <c:bubble3D val="0"/>
            <c:spPr>
              <a:solidFill>
                <a:schemeClr val="lt1"/>
              </a:solidFill>
              <a:ln w="19050">
                <a:solidFill>
                  <a:schemeClr val="accent1"/>
                </a:solidFill>
              </a:ln>
              <a:effectLst/>
            </c:spPr>
            <c:extLst>
              <c:ext xmlns:c16="http://schemas.microsoft.com/office/drawing/2014/chart" uri="{C3380CC4-5D6E-409C-BE32-E72D297353CC}">
                <c16:uniqueId val="{000000CD-7EBE-4AC9-847F-44F4BFA26A08}"/>
              </c:ext>
            </c:extLst>
          </c:dPt>
          <c:dPt>
            <c:idx val="103"/>
            <c:bubble3D val="0"/>
            <c:spPr>
              <a:solidFill>
                <a:schemeClr val="lt1"/>
              </a:solidFill>
              <a:ln w="19050">
                <a:solidFill>
                  <a:schemeClr val="accent1"/>
                </a:solidFill>
              </a:ln>
              <a:effectLst/>
            </c:spPr>
            <c:extLst>
              <c:ext xmlns:c16="http://schemas.microsoft.com/office/drawing/2014/chart" uri="{C3380CC4-5D6E-409C-BE32-E72D297353CC}">
                <c16:uniqueId val="{000000CF-7EBE-4AC9-847F-44F4BFA26A08}"/>
              </c:ext>
            </c:extLst>
          </c:dPt>
          <c:dPt>
            <c:idx val="104"/>
            <c:bubble3D val="0"/>
            <c:spPr>
              <a:solidFill>
                <a:schemeClr val="lt1"/>
              </a:solidFill>
              <a:ln w="19050">
                <a:solidFill>
                  <a:schemeClr val="accent1"/>
                </a:solidFill>
              </a:ln>
              <a:effectLst/>
            </c:spPr>
            <c:extLst>
              <c:ext xmlns:c16="http://schemas.microsoft.com/office/drawing/2014/chart" uri="{C3380CC4-5D6E-409C-BE32-E72D297353CC}">
                <c16:uniqueId val="{000000D1-7EBE-4AC9-847F-44F4BFA26A08}"/>
              </c:ext>
            </c:extLst>
          </c:dPt>
          <c:dPt>
            <c:idx val="105"/>
            <c:bubble3D val="0"/>
            <c:spPr>
              <a:solidFill>
                <a:schemeClr val="lt1"/>
              </a:solidFill>
              <a:ln w="19050">
                <a:solidFill>
                  <a:schemeClr val="accent1"/>
                </a:solidFill>
              </a:ln>
              <a:effectLst/>
            </c:spPr>
            <c:extLst>
              <c:ext xmlns:c16="http://schemas.microsoft.com/office/drawing/2014/chart" uri="{C3380CC4-5D6E-409C-BE32-E72D297353CC}">
                <c16:uniqueId val="{000000D3-7EBE-4AC9-847F-44F4BFA26A08}"/>
              </c:ext>
            </c:extLst>
          </c:dPt>
          <c:dPt>
            <c:idx val="106"/>
            <c:bubble3D val="0"/>
            <c:spPr>
              <a:solidFill>
                <a:schemeClr val="lt1"/>
              </a:solidFill>
              <a:ln w="19050">
                <a:solidFill>
                  <a:schemeClr val="accent1"/>
                </a:solidFill>
              </a:ln>
              <a:effectLst/>
            </c:spPr>
            <c:extLst>
              <c:ext xmlns:c16="http://schemas.microsoft.com/office/drawing/2014/chart" uri="{C3380CC4-5D6E-409C-BE32-E72D297353CC}">
                <c16:uniqueId val="{000000D5-7EBE-4AC9-847F-44F4BFA26A08}"/>
              </c:ext>
            </c:extLst>
          </c:dPt>
          <c:dPt>
            <c:idx val="107"/>
            <c:bubble3D val="0"/>
            <c:spPr>
              <a:solidFill>
                <a:schemeClr val="lt1"/>
              </a:solidFill>
              <a:ln w="19050">
                <a:solidFill>
                  <a:schemeClr val="accent1"/>
                </a:solidFill>
              </a:ln>
              <a:effectLst/>
            </c:spPr>
            <c:extLst>
              <c:ext xmlns:c16="http://schemas.microsoft.com/office/drawing/2014/chart" uri="{C3380CC4-5D6E-409C-BE32-E72D297353CC}">
                <c16:uniqueId val="{000000D7-7EBE-4AC9-847F-44F4BFA26A08}"/>
              </c:ext>
            </c:extLst>
          </c:dPt>
          <c:dPt>
            <c:idx val="108"/>
            <c:bubble3D val="0"/>
            <c:spPr>
              <a:solidFill>
                <a:schemeClr val="lt1"/>
              </a:solidFill>
              <a:ln w="19050">
                <a:solidFill>
                  <a:schemeClr val="accent1"/>
                </a:solidFill>
              </a:ln>
              <a:effectLst/>
            </c:spPr>
            <c:extLst>
              <c:ext xmlns:c16="http://schemas.microsoft.com/office/drawing/2014/chart" uri="{C3380CC4-5D6E-409C-BE32-E72D297353CC}">
                <c16:uniqueId val="{000000D9-7EBE-4AC9-847F-44F4BFA26A08}"/>
              </c:ext>
            </c:extLst>
          </c:dPt>
          <c:dPt>
            <c:idx val="109"/>
            <c:bubble3D val="0"/>
            <c:spPr>
              <a:solidFill>
                <a:schemeClr val="lt1"/>
              </a:solidFill>
              <a:ln w="19050">
                <a:solidFill>
                  <a:schemeClr val="accent1"/>
                </a:solidFill>
              </a:ln>
              <a:effectLst/>
            </c:spPr>
            <c:extLst>
              <c:ext xmlns:c16="http://schemas.microsoft.com/office/drawing/2014/chart" uri="{C3380CC4-5D6E-409C-BE32-E72D297353CC}">
                <c16:uniqueId val="{000000DB-7EBE-4AC9-847F-44F4BFA26A08}"/>
              </c:ext>
            </c:extLst>
          </c:dPt>
          <c:dPt>
            <c:idx val="110"/>
            <c:bubble3D val="0"/>
            <c:spPr>
              <a:solidFill>
                <a:schemeClr val="lt1"/>
              </a:solidFill>
              <a:ln w="19050">
                <a:solidFill>
                  <a:schemeClr val="accent1"/>
                </a:solidFill>
              </a:ln>
              <a:effectLst/>
            </c:spPr>
            <c:extLst>
              <c:ext xmlns:c16="http://schemas.microsoft.com/office/drawing/2014/chart" uri="{C3380CC4-5D6E-409C-BE32-E72D297353CC}">
                <c16:uniqueId val="{000000DD-7EBE-4AC9-847F-44F4BFA26A08}"/>
              </c:ext>
            </c:extLst>
          </c:dPt>
          <c:dPt>
            <c:idx val="111"/>
            <c:bubble3D val="0"/>
            <c:spPr>
              <a:solidFill>
                <a:schemeClr val="lt1"/>
              </a:solidFill>
              <a:ln w="19050">
                <a:solidFill>
                  <a:schemeClr val="accent1"/>
                </a:solidFill>
              </a:ln>
              <a:effectLst/>
            </c:spPr>
            <c:extLst>
              <c:ext xmlns:c16="http://schemas.microsoft.com/office/drawing/2014/chart" uri="{C3380CC4-5D6E-409C-BE32-E72D297353CC}">
                <c16:uniqueId val="{000000DF-7EBE-4AC9-847F-44F4BFA26A08}"/>
              </c:ext>
            </c:extLst>
          </c:dPt>
          <c:dPt>
            <c:idx val="112"/>
            <c:bubble3D val="0"/>
            <c:spPr>
              <a:solidFill>
                <a:schemeClr val="lt1"/>
              </a:solidFill>
              <a:ln w="19050">
                <a:solidFill>
                  <a:schemeClr val="accent1"/>
                </a:solidFill>
              </a:ln>
              <a:effectLst/>
            </c:spPr>
            <c:extLst>
              <c:ext xmlns:c16="http://schemas.microsoft.com/office/drawing/2014/chart" uri="{C3380CC4-5D6E-409C-BE32-E72D297353CC}">
                <c16:uniqueId val="{000000E1-7EBE-4AC9-847F-44F4BFA26A08}"/>
              </c:ext>
            </c:extLst>
          </c:dPt>
          <c:dPt>
            <c:idx val="113"/>
            <c:bubble3D val="0"/>
            <c:spPr>
              <a:solidFill>
                <a:schemeClr val="lt1"/>
              </a:solidFill>
              <a:ln w="19050">
                <a:solidFill>
                  <a:schemeClr val="accent1"/>
                </a:solidFill>
              </a:ln>
              <a:effectLst/>
            </c:spPr>
            <c:extLst>
              <c:ext xmlns:c16="http://schemas.microsoft.com/office/drawing/2014/chart" uri="{C3380CC4-5D6E-409C-BE32-E72D297353CC}">
                <c16:uniqueId val="{000000E3-7EBE-4AC9-847F-44F4BFA26A08}"/>
              </c:ext>
            </c:extLst>
          </c:dPt>
          <c:dPt>
            <c:idx val="114"/>
            <c:bubble3D val="0"/>
            <c:spPr>
              <a:solidFill>
                <a:schemeClr val="lt1"/>
              </a:solidFill>
              <a:ln w="19050">
                <a:solidFill>
                  <a:schemeClr val="accent1"/>
                </a:solidFill>
              </a:ln>
              <a:effectLst/>
            </c:spPr>
            <c:extLst>
              <c:ext xmlns:c16="http://schemas.microsoft.com/office/drawing/2014/chart" uri="{C3380CC4-5D6E-409C-BE32-E72D297353CC}">
                <c16:uniqueId val="{000000E5-7EBE-4AC9-847F-44F4BFA26A08}"/>
              </c:ext>
            </c:extLst>
          </c:dPt>
          <c:dPt>
            <c:idx val="115"/>
            <c:bubble3D val="0"/>
            <c:spPr>
              <a:solidFill>
                <a:schemeClr val="lt1"/>
              </a:solidFill>
              <a:ln w="19050">
                <a:solidFill>
                  <a:schemeClr val="accent1"/>
                </a:solidFill>
              </a:ln>
              <a:effectLst/>
            </c:spPr>
            <c:extLst>
              <c:ext xmlns:c16="http://schemas.microsoft.com/office/drawing/2014/chart" uri="{C3380CC4-5D6E-409C-BE32-E72D297353CC}">
                <c16:uniqueId val="{000000E7-7EBE-4AC9-847F-44F4BFA26A08}"/>
              </c:ext>
            </c:extLst>
          </c:dPt>
          <c:dPt>
            <c:idx val="116"/>
            <c:bubble3D val="0"/>
            <c:spPr>
              <a:solidFill>
                <a:schemeClr val="lt1"/>
              </a:solidFill>
              <a:ln w="19050">
                <a:solidFill>
                  <a:schemeClr val="accent1"/>
                </a:solidFill>
              </a:ln>
              <a:effectLst/>
            </c:spPr>
            <c:extLst>
              <c:ext xmlns:c16="http://schemas.microsoft.com/office/drawing/2014/chart" uri="{C3380CC4-5D6E-409C-BE32-E72D297353CC}">
                <c16:uniqueId val="{000000E9-7EBE-4AC9-847F-44F4BFA26A08}"/>
              </c:ext>
            </c:extLst>
          </c:dPt>
          <c:dPt>
            <c:idx val="117"/>
            <c:bubble3D val="0"/>
            <c:spPr>
              <a:solidFill>
                <a:schemeClr val="lt1"/>
              </a:solidFill>
              <a:ln w="19050">
                <a:solidFill>
                  <a:schemeClr val="accent1"/>
                </a:solidFill>
              </a:ln>
              <a:effectLst/>
            </c:spPr>
            <c:extLst>
              <c:ext xmlns:c16="http://schemas.microsoft.com/office/drawing/2014/chart" uri="{C3380CC4-5D6E-409C-BE32-E72D297353CC}">
                <c16:uniqueId val="{000000EB-7EBE-4AC9-847F-44F4BFA26A08}"/>
              </c:ext>
            </c:extLst>
          </c:dPt>
          <c:dPt>
            <c:idx val="118"/>
            <c:bubble3D val="0"/>
            <c:spPr>
              <a:solidFill>
                <a:schemeClr val="lt1"/>
              </a:solidFill>
              <a:ln w="19050">
                <a:solidFill>
                  <a:schemeClr val="accent1"/>
                </a:solidFill>
              </a:ln>
              <a:effectLst/>
            </c:spPr>
            <c:extLst>
              <c:ext xmlns:c16="http://schemas.microsoft.com/office/drawing/2014/chart" uri="{C3380CC4-5D6E-409C-BE32-E72D297353CC}">
                <c16:uniqueId val="{000000ED-7EBE-4AC9-847F-44F4BFA26A08}"/>
              </c:ext>
            </c:extLst>
          </c:dPt>
          <c:dPt>
            <c:idx val="119"/>
            <c:bubble3D val="0"/>
            <c:spPr>
              <a:solidFill>
                <a:schemeClr val="lt1"/>
              </a:solidFill>
              <a:ln w="19050">
                <a:solidFill>
                  <a:schemeClr val="accent1"/>
                </a:solidFill>
              </a:ln>
              <a:effectLst/>
            </c:spPr>
            <c:extLst>
              <c:ext xmlns:c16="http://schemas.microsoft.com/office/drawing/2014/chart" uri="{C3380CC4-5D6E-409C-BE32-E72D297353CC}">
                <c16:uniqueId val="{000000EF-7EBE-4AC9-847F-44F4BFA26A08}"/>
              </c:ext>
            </c:extLst>
          </c:dPt>
          <c:dPt>
            <c:idx val="120"/>
            <c:bubble3D val="0"/>
            <c:spPr>
              <a:solidFill>
                <a:schemeClr val="lt1"/>
              </a:solidFill>
              <a:ln w="19050">
                <a:solidFill>
                  <a:schemeClr val="accent1"/>
                </a:solidFill>
              </a:ln>
              <a:effectLst/>
            </c:spPr>
            <c:extLst>
              <c:ext xmlns:c16="http://schemas.microsoft.com/office/drawing/2014/chart" uri="{C3380CC4-5D6E-409C-BE32-E72D297353CC}">
                <c16:uniqueId val="{000000F1-7EBE-4AC9-847F-44F4BFA26A08}"/>
              </c:ext>
            </c:extLst>
          </c:dPt>
          <c:dPt>
            <c:idx val="121"/>
            <c:bubble3D val="0"/>
            <c:spPr>
              <a:solidFill>
                <a:schemeClr val="lt1"/>
              </a:solidFill>
              <a:ln w="19050">
                <a:solidFill>
                  <a:schemeClr val="accent1"/>
                </a:solidFill>
              </a:ln>
              <a:effectLst/>
            </c:spPr>
            <c:extLst>
              <c:ext xmlns:c16="http://schemas.microsoft.com/office/drawing/2014/chart" uri="{C3380CC4-5D6E-409C-BE32-E72D297353CC}">
                <c16:uniqueId val="{000000F3-7EBE-4AC9-847F-44F4BFA26A08}"/>
              </c:ext>
            </c:extLst>
          </c:dPt>
          <c:dPt>
            <c:idx val="122"/>
            <c:bubble3D val="0"/>
            <c:spPr>
              <a:solidFill>
                <a:schemeClr val="lt1"/>
              </a:solidFill>
              <a:ln w="19050">
                <a:solidFill>
                  <a:schemeClr val="accent1"/>
                </a:solidFill>
              </a:ln>
              <a:effectLst/>
            </c:spPr>
            <c:extLst>
              <c:ext xmlns:c16="http://schemas.microsoft.com/office/drawing/2014/chart" uri="{C3380CC4-5D6E-409C-BE32-E72D297353CC}">
                <c16:uniqueId val="{000000F5-7EBE-4AC9-847F-44F4BFA26A08}"/>
              </c:ext>
            </c:extLst>
          </c:dPt>
          <c:dPt>
            <c:idx val="123"/>
            <c:bubble3D val="0"/>
            <c:spPr>
              <a:solidFill>
                <a:schemeClr val="lt1"/>
              </a:solidFill>
              <a:ln w="19050">
                <a:solidFill>
                  <a:schemeClr val="accent1"/>
                </a:solidFill>
              </a:ln>
              <a:effectLst/>
            </c:spPr>
            <c:extLst>
              <c:ext xmlns:c16="http://schemas.microsoft.com/office/drawing/2014/chart" uri="{C3380CC4-5D6E-409C-BE32-E72D297353CC}">
                <c16:uniqueId val="{000000F7-7EBE-4AC9-847F-44F4BFA26A08}"/>
              </c:ext>
            </c:extLst>
          </c:dPt>
          <c:dPt>
            <c:idx val="124"/>
            <c:bubble3D val="0"/>
            <c:spPr>
              <a:solidFill>
                <a:schemeClr val="lt1"/>
              </a:solidFill>
              <a:ln w="19050">
                <a:solidFill>
                  <a:schemeClr val="accent1"/>
                </a:solidFill>
              </a:ln>
              <a:effectLst/>
            </c:spPr>
            <c:extLst>
              <c:ext xmlns:c16="http://schemas.microsoft.com/office/drawing/2014/chart" uri="{C3380CC4-5D6E-409C-BE32-E72D297353CC}">
                <c16:uniqueId val="{000000F9-7EBE-4AC9-847F-44F4BFA26A08}"/>
              </c:ext>
            </c:extLst>
          </c:dPt>
          <c:dPt>
            <c:idx val="125"/>
            <c:bubble3D val="0"/>
            <c:spPr>
              <a:solidFill>
                <a:schemeClr val="lt1"/>
              </a:solidFill>
              <a:ln w="19050">
                <a:solidFill>
                  <a:schemeClr val="accent1"/>
                </a:solidFill>
              </a:ln>
              <a:effectLst/>
            </c:spPr>
            <c:extLst>
              <c:ext xmlns:c16="http://schemas.microsoft.com/office/drawing/2014/chart" uri="{C3380CC4-5D6E-409C-BE32-E72D297353CC}">
                <c16:uniqueId val="{000000FB-7EBE-4AC9-847F-44F4BFA26A08}"/>
              </c:ext>
            </c:extLst>
          </c:dPt>
          <c:dPt>
            <c:idx val="126"/>
            <c:bubble3D val="0"/>
            <c:spPr>
              <a:solidFill>
                <a:schemeClr val="lt1"/>
              </a:solidFill>
              <a:ln w="19050">
                <a:solidFill>
                  <a:schemeClr val="accent1"/>
                </a:solidFill>
              </a:ln>
              <a:effectLst/>
            </c:spPr>
            <c:extLst>
              <c:ext xmlns:c16="http://schemas.microsoft.com/office/drawing/2014/chart" uri="{C3380CC4-5D6E-409C-BE32-E72D297353CC}">
                <c16:uniqueId val="{000000FD-7EBE-4AC9-847F-44F4BFA26A08}"/>
              </c:ext>
            </c:extLst>
          </c:dPt>
          <c:dPt>
            <c:idx val="127"/>
            <c:bubble3D val="0"/>
            <c:spPr>
              <a:solidFill>
                <a:schemeClr val="lt1"/>
              </a:solidFill>
              <a:ln w="19050">
                <a:solidFill>
                  <a:schemeClr val="accent1"/>
                </a:solidFill>
              </a:ln>
              <a:effectLst/>
            </c:spPr>
            <c:extLst>
              <c:ext xmlns:c16="http://schemas.microsoft.com/office/drawing/2014/chart" uri="{C3380CC4-5D6E-409C-BE32-E72D297353CC}">
                <c16:uniqueId val="{000000FF-7EBE-4AC9-847F-44F4BFA26A08}"/>
              </c:ext>
            </c:extLst>
          </c:dPt>
          <c:dPt>
            <c:idx val="128"/>
            <c:bubble3D val="0"/>
            <c:spPr>
              <a:solidFill>
                <a:schemeClr val="lt1"/>
              </a:solidFill>
              <a:ln w="19050">
                <a:solidFill>
                  <a:schemeClr val="accent1"/>
                </a:solidFill>
              </a:ln>
              <a:effectLst/>
            </c:spPr>
            <c:extLst>
              <c:ext xmlns:c16="http://schemas.microsoft.com/office/drawing/2014/chart" uri="{C3380CC4-5D6E-409C-BE32-E72D297353CC}">
                <c16:uniqueId val="{00000101-7EBE-4AC9-847F-44F4BFA26A08}"/>
              </c:ext>
            </c:extLst>
          </c:dPt>
          <c:dPt>
            <c:idx val="129"/>
            <c:bubble3D val="0"/>
            <c:spPr>
              <a:solidFill>
                <a:schemeClr val="lt1"/>
              </a:solidFill>
              <a:ln w="19050">
                <a:solidFill>
                  <a:schemeClr val="accent1"/>
                </a:solidFill>
              </a:ln>
              <a:effectLst/>
            </c:spPr>
            <c:extLst>
              <c:ext xmlns:c16="http://schemas.microsoft.com/office/drawing/2014/chart" uri="{C3380CC4-5D6E-409C-BE32-E72D297353CC}">
                <c16:uniqueId val="{00000103-7EBE-4AC9-847F-44F4BFA26A08}"/>
              </c:ext>
            </c:extLst>
          </c:dPt>
          <c:dPt>
            <c:idx val="130"/>
            <c:bubble3D val="0"/>
            <c:spPr>
              <a:solidFill>
                <a:schemeClr val="lt1"/>
              </a:solidFill>
              <a:ln w="19050">
                <a:solidFill>
                  <a:schemeClr val="accent1"/>
                </a:solidFill>
              </a:ln>
              <a:effectLst/>
            </c:spPr>
            <c:extLst>
              <c:ext xmlns:c16="http://schemas.microsoft.com/office/drawing/2014/chart" uri="{C3380CC4-5D6E-409C-BE32-E72D297353CC}">
                <c16:uniqueId val="{00000105-7EBE-4AC9-847F-44F4BFA26A08}"/>
              </c:ext>
            </c:extLst>
          </c:dPt>
          <c:dPt>
            <c:idx val="131"/>
            <c:bubble3D val="0"/>
            <c:spPr>
              <a:solidFill>
                <a:schemeClr val="lt1"/>
              </a:solidFill>
              <a:ln w="19050">
                <a:solidFill>
                  <a:schemeClr val="accent1"/>
                </a:solidFill>
              </a:ln>
              <a:effectLst/>
            </c:spPr>
            <c:extLst>
              <c:ext xmlns:c16="http://schemas.microsoft.com/office/drawing/2014/chart" uri="{C3380CC4-5D6E-409C-BE32-E72D297353CC}">
                <c16:uniqueId val="{00000107-7EBE-4AC9-847F-44F4BFA26A08}"/>
              </c:ext>
            </c:extLst>
          </c:dPt>
          <c:dPt>
            <c:idx val="132"/>
            <c:bubble3D val="0"/>
            <c:spPr>
              <a:solidFill>
                <a:schemeClr val="lt1"/>
              </a:solidFill>
              <a:ln w="19050">
                <a:solidFill>
                  <a:schemeClr val="accent1"/>
                </a:solidFill>
              </a:ln>
              <a:effectLst/>
            </c:spPr>
            <c:extLst>
              <c:ext xmlns:c16="http://schemas.microsoft.com/office/drawing/2014/chart" uri="{C3380CC4-5D6E-409C-BE32-E72D297353CC}">
                <c16:uniqueId val="{00000109-7EBE-4AC9-847F-44F4BFA26A08}"/>
              </c:ext>
            </c:extLst>
          </c:dPt>
          <c:dPt>
            <c:idx val="133"/>
            <c:bubble3D val="0"/>
            <c:spPr>
              <a:solidFill>
                <a:schemeClr val="lt1"/>
              </a:solidFill>
              <a:ln w="19050">
                <a:solidFill>
                  <a:schemeClr val="accent1"/>
                </a:solidFill>
              </a:ln>
              <a:effectLst/>
            </c:spPr>
            <c:extLst>
              <c:ext xmlns:c16="http://schemas.microsoft.com/office/drawing/2014/chart" uri="{C3380CC4-5D6E-409C-BE32-E72D297353CC}">
                <c16:uniqueId val="{0000010B-7EBE-4AC9-847F-44F4BFA26A08}"/>
              </c:ext>
            </c:extLst>
          </c:dPt>
          <c:dPt>
            <c:idx val="134"/>
            <c:bubble3D val="0"/>
            <c:spPr>
              <a:solidFill>
                <a:schemeClr val="lt1"/>
              </a:solidFill>
              <a:ln w="19050">
                <a:solidFill>
                  <a:schemeClr val="accent1"/>
                </a:solidFill>
              </a:ln>
              <a:effectLst/>
            </c:spPr>
            <c:extLst>
              <c:ext xmlns:c16="http://schemas.microsoft.com/office/drawing/2014/chart" uri="{C3380CC4-5D6E-409C-BE32-E72D297353CC}">
                <c16:uniqueId val="{0000010D-7EBE-4AC9-847F-44F4BFA26A08}"/>
              </c:ext>
            </c:extLst>
          </c:dPt>
          <c:dPt>
            <c:idx val="135"/>
            <c:bubble3D val="0"/>
            <c:spPr>
              <a:solidFill>
                <a:schemeClr val="lt1"/>
              </a:solidFill>
              <a:ln w="19050">
                <a:solidFill>
                  <a:schemeClr val="accent1"/>
                </a:solidFill>
              </a:ln>
              <a:effectLst/>
            </c:spPr>
            <c:extLst>
              <c:ext xmlns:c16="http://schemas.microsoft.com/office/drawing/2014/chart" uri="{C3380CC4-5D6E-409C-BE32-E72D297353CC}">
                <c16:uniqueId val="{0000010F-7EBE-4AC9-847F-44F4BFA26A08}"/>
              </c:ext>
            </c:extLst>
          </c:dPt>
          <c:dPt>
            <c:idx val="136"/>
            <c:bubble3D val="0"/>
            <c:spPr>
              <a:solidFill>
                <a:schemeClr val="lt1"/>
              </a:solidFill>
              <a:ln w="19050">
                <a:solidFill>
                  <a:schemeClr val="accent1"/>
                </a:solidFill>
              </a:ln>
              <a:effectLst/>
            </c:spPr>
            <c:extLst>
              <c:ext xmlns:c16="http://schemas.microsoft.com/office/drawing/2014/chart" uri="{C3380CC4-5D6E-409C-BE32-E72D297353CC}">
                <c16:uniqueId val="{00000111-7EBE-4AC9-847F-44F4BFA26A08}"/>
              </c:ext>
            </c:extLst>
          </c:dPt>
          <c:dPt>
            <c:idx val="137"/>
            <c:bubble3D val="0"/>
            <c:spPr>
              <a:solidFill>
                <a:schemeClr val="lt1"/>
              </a:solidFill>
              <a:ln w="19050">
                <a:solidFill>
                  <a:schemeClr val="accent1"/>
                </a:solidFill>
              </a:ln>
              <a:effectLst/>
            </c:spPr>
            <c:extLst>
              <c:ext xmlns:c16="http://schemas.microsoft.com/office/drawing/2014/chart" uri="{C3380CC4-5D6E-409C-BE32-E72D297353CC}">
                <c16:uniqueId val="{00000113-7EBE-4AC9-847F-44F4BFA26A08}"/>
              </c:ext>
            </c:extLst>
          </c:dPt>
          <c:dPt>
            <c:idx val="138"/>
            <c:bubble3D val="0"/>
            <c:spPr>
              <a:solidFill>
                <a:schemeClr val="lt1"/>
              </a:solidFill>
              <a:ln w="19050">
                <a:solidFill>
                  <a:schemeClr val="accent1"/>
                </a:solidFill>
              </a:ln>
              <a:effectLst/>
            </c:spPr>
            <c:extLst>
              <c:ext xmlns:c16="http://schemas.microsoft.com/office/drawing/2014/chart" uri="{C3380CC4-5D6E-409C-BE32-E72D297353CC}">
                <c16:uniqueId val="{00000115-7EBE-4AC9-847F-44F4BFA26A08}"/>
              </c:ext>
            </c:extLst>
          </c:dPt>
          <c:dPt>
            <c:idx val="139"/>
            <c:bubble3D val="0"/>
            <c:spPr>
              <a:solidFill>
                <a:schemeClr val="lt1"/>
              </a:solidFill>
              <a:ln w="19050">
                <a:solidFill>
                  <a:schemeClr val="accent1"/>
                </a:solidFill>
              </a:ln>
              <a:effectLst/>
            </c:spPr>
            <c:extLst>
              <c:ext xmlns:c16="http://schemas.microsoft.com/office/drawing/2014/chart" uri="{C3380CC4-5D6E-409C-BE32-E72D297353CC}">
                <c16:uniqueId val="{00000117-7EBE-4AC9-847F-44F4BFA26A08}"/>
              </c:ext>
            </c:extLst>
          </c:dPt>
          <c:dPt>
            <c:idx val="140"/>
            <c:bubble3D val="0"/>
            <c:spPr>
              <a:solidFill>
                <a:schemeClr val="lt1"/>
              </a:solidFill>
              <a:ln w="19050">
                <a:solidFill>
                  <a:schemeClr val="accent1"/>
                </a:solidFill>
              </a:ln>
              <a:effectLst/>
            </c:spPr>
            <c:extLst>
              <c:ext xmlns:c16="http://schemas.microsoft.com/office/drawing/2014/chart" uri="{C3380CC4-5D6E-409C-BE32-E72D297353CC}">
                <c16:uniqueId val="{00000119-7EBE-4AC9-847F-44F4BFA26A08}"/>
              </c:ext>
            </c:extLst>
          </c:dPt>
          <c:dPt>
            <c:idx val="141"/>
            <c:bubble3D val="0"/>
            <c:spPr>
              <a:solidFill>
                <a:schemeClr val="lt1"/>
              </a:solidFill>
              <a:ln w="19050">
                <a:solidFill>
                  <a:schemeClr val="accent1"/>
                </a:solidFill>
              </a:ln>
              <a:effectLst/>
            </c:spPr>
            <c:extLst>
              <c:ext xmlns:c16="http://schemas.microsoft.com/office/drawing/2014/chart" uri="{C3380CC4-5D6E-409C-BE32-E72D297353CC}">
                <c16:uniqueId val="{0000011B-7EBE-4AC9-847F-44F4BFA26A08}"/>
              </c:ext>
            </c:extLst>
          </c:dPt>
          <c:dPt>
            <c:idx val="142"/>
            <c:bubble3D val="0"/>
            <c:spPr>
              <a:solidFill>
                <a:schemeClr val="lt1"/>
              </a:solidFill>
              <a:ln w="19050">
                <a:solidFill>
                  <a:schemeClr val="accent1"/>
                </a:solidFill>
              </a:ln>
              <a:effectLst/>
            </c:spPr>
            <c:extLst>
              <c:ext xmlns:c16="http://schemas.microsoft.com/office/drawing/2014/chart" uri="{C3380CC4-5D6E-409C-BE32-E72D297353CC}">
                <c16:uniqueId val="{0000011D-7EBE-4AC9-847F-44F4BFA26A08}"/>
              </c:ext>
            </c:extLst>
          </c:dPt>
          <c:dPt>
            <c:idx val="143"/>
            <c:bubble3D val="0"/>
            <c:spPr>
              <a:solidFill>
                <a:schemeClr val="lt1"/>
              </a:solidFill>
              <a:ln w="19050">
                <a:solidFill>
                  <a:schemeClr val="accent1"/>
                </a:solidFill>
              </a:ln>
              <a:effectLst/>
            </c:spPr>
            <c:extLst>
              <c:ext xmlns:c16="http://schemas.microsoft.com/office/drawing/2014/chart" uri="{C3380CC4-5D6E-409C-BE32-E72D297353CC}">
                <c16:uniqueId val="{0000011F-7EBE-4AC9-847F-44F4BFA26A08}"/>
              </c:ext>
            </c:extLst>
          </c:dPt>
          <c:dPt>
            <c:idx val="144"/>
            <c:bubble3D val="0"/>
            <c:spPr>
              <a:solidFill>
                <a:schemeClr val="lt1"/>
              </a:solidFill>
              <a:ln w="19050">
                <a:solidFill>
                  <a:schemeClr val="accent1"/>
                </a:solidFill>
              </a:ln>
              <a:effectLst/>
            </c:spPr>
            <c:extLst>
              <c:ext xmlns:c16="http://schemas.microsoft.com/office/drawing/2014/chart" uri="{C3380CC4-5D6E-409C-BE32-E72D297353CC}">
                <c16:uniqueId val="{00000121-7EBE-4AC9-847F-44F4BFA26A08}"/>
              </c:ext>
            </c:extLst>
          </c:dPt>
          <c:dPt>
            <c:idx val="145"/>
            <c:bubble3D val="0"/>
            <c:spPr>
              <a:solidFill>
                <a:schemeClr val="lt1"/>
              </a:solidFill>
              <a:ln w="19050">
                <a:solidFill>
                  <a:schemeClr val="accent1"/>
                </a:solidFill>
              </a:ln>
              <a:effectLst/>
            </c:spPr>
            <c:extLst>
              <c:ext xmlns:c16="http://schemas.microsoft.com/office/drawing/2014/chart" uri="{C3380CC4-5D6E-409C-BE32-E72D297353CC}">
                <c16:uniqueId val="{00000123-7EBE-4AC9-847F-44F4BFA26A08}"/>
              </c:ext>
            </c:extLst>
          </c:dPt>
          <c:dPt>
            <c:idx val="146"/>
            <c:bubble3D val="0"/>
            <c:spPr>
              <a:solidFill>
                <a:schemeClr val="lt1"/>
              </a:solidFill>
              <a:ln w="19050">
                <a:solidFill>
                  <a:schemeClr val="accent1"/>
                </a:solidFill>
              </a:ln>
              <a:effectLst/>
            </c:spPr>
            <c:extLst>
              <c:ext xmlns:c16="http://schemas.microsoft.com/office/drawing/2014/chart" uri="{C3380CC4-5D6E-409C-BE32-E72D297353CC}">
                <c16:uniqueId val="{00000125-7EBE-4AC9-847F-44F4BFA26A08}"/>
              </c:ext>
            </c:extLst>
          </c:dPt>
          <c:dPt>
            <c:idx val="147"/>
            <c:bubble3D val="0"/>
            <c:spPr>
              <a:solidFill>
                <a:schemeClr val="lt1"/>
              </a:solidFill>
              <a:ln w="19050">
                <a:solidFill>
                  <a:schemeClr val="accent1"/>
                </a:solidFill>
              </a:ln>
              <a:effectLst/>
            </c:spPr>
            <c:extLst>
              <c:ext xmlns:c16="http://schemas.microsoft.com/office/drawing/2014/chart" uri="{C3380CC4-5D6E-409C-BE32-E72D297353CC}">
                <c16:uniqueId val="{00000127-7EBE-4AC9-847F-44F4BFA26A08}"/>
              </c:ext>
            </c:extLst>
          </c:dPt>
          <c:dPt>
            <c:idx val="148"/>
            <c:bubble3D val="0"/>
            <c:spPr>
              <a:solidFill>
                <a:schemeClr val="lt1"/>
              </a:solidFill>
              <a:ln w="19050">
                <a:solidFill>
                  <a:schemeClr val="accent1"/>
                </a:solidFill>
              </a:ln>
              <a:effectLst/>
            </c:spPr>
            <c:extLst>
              <c:ext xmlns:c16="http://schemas.microsoft.com/office/drawing/2014/chart" uri="{C3380CC4-5D6E-409C-BE32-E72D297353CC}">
                <c16:uniqueId val="{00000129-7EBE-4AC9-847F-44F4BFA26A08}"/>
              </c:ext>
            </c:extLst>
          </c:dPt>
          <c:dPt>
            <c:idx val="149"/>
            <c:bubble3D val="0"/>
            <c:spPr>
              <a:solidFill>
                <a:schemeClr val="lt1"/>
              </a:solidFill>
              <a:ln w="19050">
                <a:solidFill>
                  <a:schemeClr val="accent1"/>
                </a:solidFill>
              </a:ln>
              <a:effectLst/>
            </c:spPr>
            <c:extLst>
              <c:ext xmlns:c16="http://schemas.microsoft.com/office/drawing/2014/chart" uri="{C3380CC4-5D6E-409C-BE32-E72D297353CC}">
                <c16:uniqueId val="{0000012B-7EBE-4AC9-847F-44F4BFA26A08}"/>
              </c:ext>
            </c:extLst>
          </c:dPt>
          <c:dPt>
            <c:idx val="150"/>
            <c:bubble3D val="0"/>
            <c:spPr>
              <a:solidFill>
                <a:schemeClr val="lt1"/>
              </a:solidFill>
              <a:ln w="19050">
                <a:solidFill>
                  <a:schemeClr val="accent1"/>
                </a:solidFill>
              </a:ln>
              <a:effectLst/>
            </c:spPr>
            <c:extLst>
              <c:ext xmlns:c16="http://schemas.microsoft.com/office/drawing/2014/chart" uri="{C3380CC4-5D6E-409C-BE32-E72D297353CC}">
                <c16:uniqueId val="{0000012D-7EBE-4AC9-847F-44F4BFA26A08}"/>
              </c:ext>
            </c:extLst>
          </c:dPt>
          <c:dPt>
            <c:idx val="151"/>
            <c:bubble3D val="0"/>
            <c:spPr>
              <a:solidFill>
                <a:schemeClr val="lt1"/>
              </a:solidFill>
              <a:ln w="19050">
                <a:solidFill>
                  <a:schemeClr val="accent1"/>
                </a:solidFill>
              </a:ln>
              <a:effectLst/>
            </c:spPr>
            <c:extLst>
              <c:ext xmlns:c16="http://schemas.microsoft.com/office/drawing/2014/chart" uri="{C3380CC4-5D6E-409C-BE32-E72D297353CC}">
                <c16:uniqueId val="{0000012F-7EBE-4AC9-847F-44F4BFA26A08}"/>
              </c:ext>
            </c:extLst>
          </c:dPt>
          <c:dPt>
            <c:idx val="152"/>
            <c:bubble3D val="0"/>
            <c:spPr>
              <a:solidFill>
                <a:schemeClr val="lt1"/>
              </a:solidFill>
              <a:ln w="19050">
                <a:solidFill>
                  <a:schemeClr val="accent1"/>
                </a:solidFill>
              </a:ln>
              <a:effectLst/>
            </c:spPr>
            <c:extLst>
              <c:ext xmlns:c16="http://schemas.microsoft.com/office/drawing/2014/chart" uri="{C3380CC4-5D6E-409C-BE32-E72D297353CC}">
                <c16:uniqueId val="{00000131-7EBE-4AC9-847F-44F4BFA26A08}"/>
              </c:ext>
            </c:extLst>
          </c:dPt>
          <c:dPt>
            <c:idx val="153"/>
            <c:bubble3D val="0"/>
            <c:spPr>
              <a:solidFill>
                <a:schemeClr val="lt1"/>
              </a:solidFill>
              <a:ln w="19050">
                <a:solidFill>
                  <a:schemeClr val="accent1"/>
                </a:solidFill>
              </a:ln>
              <a:effectLst/>
            </c:spPr>
            <c:extLst>
              <c:ext xmlns:c16="http://schemas.microsoft.com/office/drawing/2014/chart" uri="{C3380CC4-5D6E-409C-BE32-E72D297353CC}">
                <c16:uniqueId val="{00000133-7EBE-4AC9-847F-44F4BFA26A08}"/>
              </c:ext>
            </c:extLst>
          </c:dPt>
          <c:dPt>
            <c:idx val="154"/>
            <c:bubble3D val="0"/>
            <c:spPr>
              <a:solidFill>
                <a:schemeClr val="lt1"/>
              </a:solidFill>
              <a:ln w="19050">
                <a:solidFill>
                  <a:schemeClr val="accent1"/>
                </a:solidFill>
              </a:ln>
              <a:effectLst/>
            </c:spPr>
            <c:extLst>
              <c:ext xmlns:c16="http://schemas.microsoft.com/office/drawing/2014/chart" uri="{C3380CC4-5D6E-409C-BE32-E72D297353CC}">
                <c16:uniqueId val="{00000135-7EBE-4AC9-847F-44F4BFA26A08}"/>
              </c:ext>
            </c:extLst>
          </c:dPt>
          <c:dPt>
            <c:idx val="155"/>
            <c:bubble3D val="0"/>
            <c:spPr>
              <a:solidFill>
                <a:schemeClr val="lt1"/>
              </a:solidFill>
              <a:ln w="19050">
                <a:solidFill>
                  <a:schemeClr val="accent1"/>
                </a:solidFill>
              </a:ln>
              <a:effectLst/>
            </c:spPr>
            <c:extLst>
              <c:ext xmlns:c16="http://schemas.microsoft.com/office/drawing/2014/chart" uri="{C3380CC4-5D6E-409C-BE32-E72D297353CC}">
                <c16:uniqueId val="{00000137-7EBE-4AC9-847F-44F4BFA26A08}"/>
              </c:ext>
            </c:extLst>
          </c:dPt>
          <c:dPt>
            <c:idx val="156"/>
            <c:bubble3D val="0"/>
            <c:spPr>
              <a:solidFill>
                <a:schemeClr val="lt1"/>
              </a:solidFill>
              <a:ln w="19050">
                <a:solidFill>
                  <a:schemeClr val="accent1"/>
                </a:solidFill>
              </a:ln>
              <a:effectLst/>
            </c:spPr>
            <c:extLst>
              <c:ext xmlns:c16="http://schemas.microsoft.com/office/drawing/2014/chart" uri="{C3380CC4-5D6E-409C-BE32-E72D297353CC}">
                <c16:uniqueId val="{00000139-7EBE-4AC9-847F-44F4BFA26A08}"/>
              </c:ext>
            </c:extLst>
          </c:dPt>
          <c:dPt>
            <c:idx val="157"/>
            <c:bubble3D val="0"/>
            <c:spPr>
              <a:solidFill>
                <a:schemeClr val="lt1"/>
              </a:solidFill>
              <a:ln w="19050">
                <a:solidFill>
                  <a:schemeClr val="accent1"/>
                </a:solidFill>
              </a:ln>
              <a:effectLst/>
            </c:spPr>
            <c:extLst>
              <c:ext xmlns:c16="http://schemas.microsoft.com/office/drawing/2014/chart" uri="{C3380CC4-5D6E-409C-BE32-E72D297353CC}">
                <c16:uniqueId val="{0000013B-7EBE-4AC9-847F-44F4BFA26A08}"/>
              </c:ext>
            </c:extLst>
          </c:dPt>
          <c:dPt>
            <c:idx val="158"/>
            <c:bubble3D val="0"/>
            <c:spPr>
              <a:solidFill>
                <a:schemeClr val="lt1"/>
              </a:solidFill>
              <a:ln w="19050">
                <a:solidFill>
                  <a:schemeClr val="accent1"/>
                </a:solidFill>
              </a:ln>
              <a:effectLst/>
            </c:spPr>
            <c:extLst>
              <c:ext xmlns:c16="http://schemas.microsoft.com/office/drawing/2014/chart" uri="{C3380CC4-5D6E-409C-BE32-E72D297353CC}">
                <c16:uniqueId val="{0000013D-7EBE-4AC9-847F-44F4BFA26A08}"/>
              </c:ext>
            </c:extLst>
          </c:dPt>
          <c:dPt>
            <c:idx val="159"/>
            <c:bubble3D val="0"/>
            <c:spPr>
              <a:solidFill>
                <a:schemeClr val="lt1"/>
              </a:solidFill>
              <a:ln w="19050">
                <a:solidFill>
                  <a:schemeClr val="accent1"/>
                </a:solidFill>
              </a:ln>
              <a:effectLst/>
            </c:spPr>
            <c:extLst>
              <c:ext xmlns:c16="http://schemas.microsoft.com/office/drawing/2014/chart" uri="{C3380CC4-5D6E-409C-BE32-E72D297353CC}">
                <c16:uniqueId val="{0000013F-7EBE-4AC9-847F-44F4BFA26A08}"/>
              </c:ext>
            </c:extLst>
          </c:dPt>
          <c:dPt>
            <c:idx val="160"/>
            <c:bubble3D val="0"/>
            <c:spPr>
              <a:solidFill>
                <a:schemeClr val="lt1"/>
              </a:solidFill>
              <a:ln w="19050">
                <a:solidFill>
                  <a:schemeClr val="accent1"/>
                </a:solidFill>
              </a:ln>
              <a:effectLst/>
            </c:spPr>
            <c:extLst>
              <c:ext xmlns:c16="http://schemas.microsoft.com/office/drawing/2014/chart" uri="{C3380CC4-5D6E-409C-BE32-E72D297353CC}">
                <c16:uniqueId val="{00000141-7EBE-4AC9-847F-44F4BFA26A08}"/>
              </c:ext>
            </c:extLst>
          </c:dPt>
          <c:dPt>
            <c:idx val="161"/>
            <c:bubble3D val="0"/>
            <c:spPr>
              <a:solidFill>
                <a:schemeClr val="lt1"/>
              </a:solidFill>
              <a:ln w="19050">
                <a:solidFill>
                  <a:schemeClr val="accent1"/>
                </a:solidFill>
              </a:ln>
              <a:effectLst/>
            </c:spPr>
            <c:extLst>
              <c:ext xmlns:c16="http://schemas.microsoft.com/office/drawing/2014/chart" uri="{C3380CC4-5D6E-409C-BE32-E72D297353CC}">
                <c16:uniqueId val="{00000143-7EBE-4AC9-847F-44F4BFA26A08}"/>
              </c:ext>
            </c:extLst>
          </c:dPt>
          <c:dPt>
            <c:idx val="162"/>
            <c:bubble3D val="0"/>
            <c:spPr>
              <a:solidFill>
                <a:schemeClr val="lt1"/>
              </a:solidFill>
              <a:ln w="19050">
                <a:solidFill>
                  <a:schemeClr val="accent1"/>
                </a:solidFill>
              </a:ln>
              <a:effectLst/>
            </c:spPr>
            <c:extLst>
              <c:ext xmlns:c16="http://schemas.microsoft.com/office/drawing/2014/chart" uri="{C3380CC4-5D6E-409C-BE32-E72D297353CC}">
                <c16:uniqueId val="{00000145-7EBE-4AC9-847F-44F4BFA26A08}"/>
              </c:ext>
            </c:extLst>
          </c:dPt>
          <c:dPt>
            <c:idx val="163"/>
            <c:bubble3D val="0"/>
            <c:spPr>
              <a:solidFill>
                <a:schemeClr val="lt1"/>
              </a:solidFill>
              <a:ln w="19050">
                <a:solidFill>
                  <a:schemeClr val="accent1"/>
                </a:solidFill>
              </a:ln>
              <a:effectLst/>
            </c:spPr>
            <c:extLst>
              <c:ext xmlns:c16="http://schemas.microsoft.com/office/drawing/2014/chart" uri="{C3380CC4-5D6E-409C-BE32-E72D297353CC}">
                <c16:uniqueId val="{00000147-7EBE-4AC9-847F-44F4BFA26A08}"/>
              </c:ext>
            </c:extLst>
          </c:dPt>
          <c:dPt>
            <c:idx val="164"/>
            <c:bubble3D val="0"/>
            <c:spPr>
              <a:solidFill>
                <a:schemeClr val="lt1"/>
              </a:solidFill>
              <a:ln w="19050">
                <a:solidFill>
                  <a:schemeClr val="accent1"/>
                </a:solidFill>
              </a:ln>
              <a:effectLst/>
            </c:spPr>
            <c:extLst>
              <c:ext xmlns:c16="http://schemas.microsoft.com/office/drawing/2014/chart" uri="{C3380CC4-5D6E-409C-BE32-E72D297353CC}">
                <c16:uniqueId val="{00000149-7EBE-4AC9-847F-44F4BFA26A08}"/>
              </c:ext>
            </c:extLst>
          </c:dPt>
          <c:dPt>
            <c:idx val="165"/>
            <c:bubble3D val="0"/>
            <c:spPr>
              <a:solidFill>
                <a:schemeClr val="lt1"/>
              </a:solidFill>
              <a:ln w="19050">
                <a:solidFill>
                  <a:schemeClr val="accent1"/>
                </a:solidFill>
              </a:ln>
              <a:effectLst/>
            </c:spPr>
            <c:extLst>
              <c:ext xmlns:c16="http://schemas.microsoft.com/office/drawing/2014/chart" uri="{C3380CC4-5D6E-409C-BE32-E72D297353CC}">
                <c16:uniqueId val="{0000014B-7EBE-4AC9-847F-44F4BFA26A08}"/>
              </c:ext>
            </c:extLst>
          </c:dPt>
          <c:dPt>
            <c:idx val="166"/>
            <c:bubble3D val="0"/>
            <c:spPr>
              <a:solidFill>
                <a:schemeClr val="lt1"/>
              </a:solidFill>
              <a:ln w="19050">
                <a:solidFill>
                  <a:schemeClr val="accent1"/>
                </a:solidFill>
              </a:ln>
              <a:effectLst/>
            </c:spPr>
            <c:extLst>
              <c:ext xmlns:c16="http://schemas.microsoft.com/office/drawing/2014/chart" uri="{C3380CC4-5D6E-409C-BE32-E72D297353CC}">
                <c16:uniqueId val="{0000014D-7EBE-4AC9-847F-44F4BFA26A08}"/>
              </c:ext>
            </c:extLst>
          </c:dPt>
          <c:dPt>
            <c:idx val="167"/>
            <c:bubble3D val="0"/>
            <c:spPr>
              <a:solidFill>
                <a:schemeClr val="lt1"/>
              </a:solidFill>
              <a:ln w="19050">
                <a:solidFill>
                  <a:schemeClr val="accent1"/>
                </a:solidFill>
              </a:ln>
              <a:effectLst/>
            </c:spPr>
            <c:extLst>
              <c:ext xmlns:c16="http://schemas.microsoft.com/office/drawing/2014/chart" uri="{C3380CC4-5D6E-409C-BE32-E72D297353CC}">
                <c16:uniqueId val="{0000014F-7EBE-4AC9-847F-44F4BFA26A08}"/>
              </c:ext>
            </c:extLst>
          </c:dPt>
          <c:dPt>
            <c:idx val="168"/>
            <c:bubble3D val="0"/>
            <c:spPr>
              <a:solidFill>
                <a:schemeClr val="lt1"/>
              </a:solidFill>
              <a:ln w="19050">
                <a:solidFill>
                  <a:schemeClr val="accent1"/>
                </a:solidFill>
              </a:ln>
              <a:effectLst/>
            </c:spPr>
            <c:extLst>
              <c:ext xmlns:c16="http://schemas.microsoft.com/office/drawing/2014/chart" uri="{C3380CC4-5D6E-409C-BE32-E72D297353CC}">
                <c16:uniqueId val="{00000151-7EBE-4AC9-847F-44F4BFA26A08}"/>
              </c:ext>
            </c:extLst>
          </c:dPt>
          <c:dPt>
            <c:idx val="169"/>
            <c:bubble3D val="0"/>
            <c:spPr>
              <a:solidFill>
                <a:schemeClr val="lt1"/>
              </a:solidFill>
              <a:ln w="19050">
                <a:solidFill>
                  <a:schemeClr val="accent1"/>
                </a:solidFill>
              </a:ln>
              <a:effectLst/>
            </c:spPr>
            <c:extLst>
              <c:ext xmlns:c16="http://schemas.microsoft.com/office/drawing/2014/chart" uri="{C3380CC4-5D6E-409C-BE32-E72D297353CC}">
                <c16:uniqueId val="{00000153-7EBE-4AC9-847F-44F4BFA26A08}"/>
              </c:ext>
            </c:extLst>
          </c:dPt>
          <c:dPt>
            <c:idx val="170"/>
            <c:bubble3D val="0"/>
            <c:spPr>
              <a:solidFill>
                <a:schemeClr val="lt1"/>
              </a:solidFill>
              <a:ln w="19050">
                <a:solidFill>
                  <a:schemeClr val="accent1"/>
                </a:solidFill>
              </a:ln>
              <a:effectLst/>
            </c:spPr>
            <c:extLst>
              <c:ext xmlns:c16="http://schemas.microsoft.com/office/drawing/2014/chart" uri="{C3380CC4-5D6E-409C-BE32-E72D297353CC}">
                <c16:uniqueId val="{00000155-7EBE-4AC9-847F-44F4BFA26A08}"/>
              </c:ext>
            </c:extLst>
          </c:dPt>
          <c:dPt>
            <c:idx val="171"/>
            <c:bubble3D val="0"/>
            <c:spPr>
              <a:solidFill>
                <a:schemeClr val="lt1"/>
              </a:solidFill>
              <a:ln w="19050">
                <a:solidFill>
                  <a:schemeClr val="accent1"/>
                </a:solidFill>
              </a:ln>
              <a:effectLst/>
            </c:spPr>
            <c:extLst>
              <c:ext xmlns:c16="http://schemas.microsoft.com/office/drawing/2014/chart" uri="{C3380CC4-5D6E-409C-BE32-E72D297353CC}">
                <c16:uniqueId val="{00000157-7EBE-4AC9-847F-44F4BFA26A08}"/>
              </c:ext>
            </c:extLst>
          </c:dPt>
          <c:dPt>
            <c:idx val="172"/>
            <c:bubble3D val="0"/>
            <c:spPr>
              <a:solidFill>
                <a:schemeClr val="lt1"/>
              </a:solidFill>
              <a:ln w="19050">
                <a:solidFill>
                  <a:schemeClr val="accent1"/>
                </a:solidFill>
              </a:ln>
              <a:effectLst/>
            </c:spPr>
            <c:extLst>
              <c:ext xmlns:c16="http://schemas.microsoft.com/office/drawing/2014/chart" uri="{C3380CC4-5D6E-409C-BE32-E72D297353CC}">
                <c16:uniqueId val="{00000159-7EBE-4AC9-847F-44F4BFA26A08}"/>
              </c:ext>
            </c:extLst>
          </c:dPt>
          <c:dPt>
            <c:idx val="173"/>
            <c:bubble3D val="0"/>
            <c:spPr>
              <a:solidFill>
                <a:schemeClr val="lt1"/>
              </a:solidFill>
              <a:ln w="19050">
                <a:solidFill>
                  <a:schemeClr val="accent1"/>
                </a:solidFill>
              </a:ln>
              <a:effectLst/>
            </c:spPr>
            <c:extLst>
              <c:ext xmlns:c16="http://schemas.microsoft.com/office/drawing/2014/chart" uri="{C3380CC4-5D6E-409C-BE32-E72D297353CC}">
                <c16:uniqueId val="{0000015B-7EBE-4AC9-847F-44F4BFA26A08}"/>
              </c:ext>
            </c:extLst>
          </c:dPt>
          <c:dPt>
            <c:idx val="174"/>
            <c:bubble3D val="0"/>
            <c:spPr>
              <a:solidFill>
                <a:schemeClr val="lt1"/>
              </a:solidFill>
              <a:ln w="19050">
                <a:solidFill>
                  <a:schemeClr val="accent1"/>
                </a:solidFill>
              </a:ln>
              <a:effectLst/>
            </c:spPr>
            <c:extLst>
              <c:ext xmlns:c16="http://schemas.microsoft.com/office/drawing/2014/chart" uri="{C3380CC4-5D6E-409C-BE32-E72D297353CC}">
                <c16:uniqueId val="{0000015D-7EBE-4AC9-847F-44F4BFA26A08}"/>
              </c:ext>
            </c:extLst>
          </c:dPt>
          <c:dPt>
            <c:idx val="175"/>
            <c:bubble3D val="0"/>
            <c:spPr>
              <a:solidFill>
                <a:schemeClr val="lt1"/>
              </a:solidFill>
              <a:ln w="19050">
                <a:solidFill>
                  <a:schemeClr val="accent1"/>
                </a:solidFill>
              </a:ln>
              <a:effectLst/>
            </c:spPr>
            <c:extLst>
              <c:ext xmlns:c16="http://schemas.microsoft.com/office/drawing/2014/chart" uri="{C3380CC4-5D6E-409C-BE32-E72D297353CC}">
                <c16:uniqueId val="{0000015F-7EBE-4AC9-847F-44F4BFA26A08}"/>
              </c:ext>
            </c:extLst>
          </c:dPt>
          <c:dPt>
            <c:idx val="176"/>
            <c:bubble3D val="0"/>
            <c:spPr>
              <a:solidFill>
                <a:schemeClr val="lt1"/>
              </a:solidFill>
              <a:ln w="19050">
                <a:solidFill>
                  <a:schemeClr val="accent1"/>
                </a:solidFill>
              </a:ln>
              <a:effectLst/>
            </c:spPr>
            <c:extLst>
              <c:ext xmlns:c16="http://schemas.microsoft.com/office/drawing/2014/chart" uri="{C3380CC4-5D6E-409C-BE32-E72D297353CC}">
                <c16:uniqueId val="{00000161-7EBE-4AC9-847F-44F4BFA26A08}"/>
              </c:ext>
            </c:extLst>
          </c:dPt>
          <c:dPt>
            <c:idx val="177"/>
            <c:bubble3D val="0"/>
            <c:spPr>
              <a:solidFill>
                <a:schemeClr val="lt1"/>
              </a:solidFill>
              <a:ln w="19050">
                <a:solidFill>
                  <a:schemeClr val="accent1"/>
                </a:solidFill>
              </a:ln>
              <a:effectLst/>
            </c:spPr>
            <c:extLst>
              <c:ext xmlns:c16="http://schemas.microsoft.com/office/drawing/2014/chart" uri="{C3380CC4-5D6E-409C-BE32-E72D297353CC}">
                <c16:uniqueId val="{00000163-7EBE-4AC9-847F-44F4BFA26A08}"/>
              </c:ext>
            </c:extLst>
          </c:dPt>
          <c:dPt>
            <c:idx val="178"/>
            <c:bubble3D val="0"/>
            <c:spPr>
              <a:solidFill>
                <a:schemeClr val="lt1"/>
              </a:solidFill>
              <a:ln w="19050">
                <a:solidFill>
                  <a:schemeClr val="accent1"/>
                </a:solidFill>
              </a:ln>
              <a:effectLst/>
            </c:spPr>
            <c:extLst>
              <c:ext xmlns:c16="http://schemas.microsoft.com/office/drawing/2014/chart" uri="{C3380CC4-5D6E-409C-BE32-E72D297353CC}">
                <c16:uniqueId val="{00000165-7EBE-4AC9-847F-44F4BFA26A08}"/>
              </c:ext>
            </c:extLst>
          </c:dPt>
          <c:dPt>
            <c:idx val="179"/>
            <c:bubble3D val="0"/>
            <c:spPr>
              <a:solidFill>
                <a:schemeClr val="lt1"/>
              </a:solidFill>
              <a:ln w="19050">
                <a:solidFill>
                  <a:schemeClr val="accent1"/>
                </a:solidFill>
              </a:ln>
              <a:effectLst/>
            </c:spPr>
            <c:extLst>
              <c:ext xmlns:c16="http://schemas.microsoft.com/office/drawing/2014/chart" uri="{C3380CC4-5D6E-409C-BE32-E72D297353CC}">
                <c16:uniqueId val="{00000167-7EBE-4AC9-847F-44F4BFA26A08}"/>
              </c:ext>
            </c:extLst>
          </c:dPt>
          <c:dPt>
            <c:idx val="180"/>
            <c:bubble3D val="0"/>
            <c:spPr>
              <a:solidFill>
                <a:schemeClr val="lt1"/>
              </a:solidFill>
              <a:ln w="19050">
                <a:solidFill>
                  <a:schemeClr val="accent1"/>
                </a:solidFill>
              </a:ln>
              <a:effectLst/>
            </c:spPr>
            <c:extLst>
              <c:ext xmlns:c16="http://schemas.microsoft.com/office/drawing/2014/chart" uri="{C3380CC4-5D6E-409C-BE32-E72D297353CC}">
                <c16:uniqueId val="{00000169-7EBE-4AC9-847F-44F4BFA26A08}"/>
              </c:ext>
            </c:extLst>
          </c:dPt>
          <c:dPt>
            <c:idx val="181"/>
            <c:bubble3D val="0"/>
            <c:spPr>
              <a:solidFill>
                <a:schemeClr val="lt1"/>
              </a:solidFill>
              <a:ln w="19050">
                <a:solidFill>
                  <a:schemeClr val="accent1"/>
                </a:solidFill>
              </a:ln>
              <a:effectLst/>
            </c:spPr>
            <c:extLst>
              <c:ext xmlns:c16="http://schemas.microsoft.com/office/drawing/2014/chart" uri="{C3380CC4-5D6E-409C-BE32-E72D297353CC}">
                <c16:uniqueId val="{0000016B-7EBE-4AC9-847F-44F4BFA26A08}"/>
              </c:ext>
            </c:extLst>
          </c:dPt>
          <c:dPt>
            <c:idx val="182"/>
            <c:bubble3D val="0"/>
            <c:spPr>
              <a:solidFill>
                <a:schemeClr val="lt1"/>
              </a:solidFill>
              <a:ln w="19050">
                <a:solidFill>
                  <a:schemeClr val="accent1"/>
                </a:solidFill>
              </a:ln>
              <a:effectLst/>
            </c:spPr>
            <c:extLst>
              <c:ext xmlns:c16="http://schemas.microsoft.com/office/drawing/2014/chart" uri="{C3380CC4-5D6E-409C-BE32-E72D297353CC}">
                <c16:uniqueId val="{0000016D-7EBE-4AC9-847F-44F4BFA26A08}"/>
              </c:ext>
            </c:extLst>
          </c:dPt>
          <c:dPt>
            <c:idx val="183"/>
            <c:bubble3D val="0"/>
            <c:spPr>
              <a:solidFill>
                <a:schemeClr val="lt1"/>
              </a:solidFill>
              <a:ln w="19050">
                <a:solidFill>
                  <a:schemeClr val="accent1"/>
                </a:solidFill>
              </a:ln>
              <a:effectLst/>
            </c:spPr>
            <c:extLst>
              <c:ext xmlns:c16="http://schemas.microsoft.com/office/drawing/2014/chart" uri="{C3380CC4-5D6E-409C-BE32-E72D297353CC}">
                <c16:uniqueId val="{0000016F-7EBE-4AC9-847F-44F4BFA26A08}"/>
              </c:ext>
            </c:extLst>
          </c:dPt>
          <c:dPt>
            <c:idx val="184"/>
            <c:bubble3D val="0"/>
            <c:spPr>
              <a:solidFill>
                <a:schemeClr val="lt1"/>
              </a:solidFill>
              <a:ln w="19050">
                <a:solidFill>
                  <a:schemeClr val="accent1"/>
                </a:solidFill>
              </a:ln>
              <a:effectLst/>
            </c:spPr>
            <c:extLst>
              <c:ext xmlns:c16="http://schemas.microsoft.com/office/drawing/2014/chart" uri="{C3380CC4-5D6E-409C-BE32-E72D297353CC}">
                <c16:uniqueId val="{00000171-7EBE-4AC9-847F-44F4BFA26A08}"/>
              </c:ext>
            </c:extLst>
          </c:dPt>
          <c:dPt>
            <c:idx val="185"/>
            <c:bubble3D val="0"/>
            <c:spPr>
              <a:solidFill>
                <a:schemeClr val="lt1"/>
              </a:solidFill>
              <a:ln w="19050">
                <a:solidFill>
                  <a:schemeClr val="accent1"/>
                </a:solidFill>
              </a:ln>
              <a:effectLst/>
            </c:spPr>
            <c:extLst>
              <c:ext xmlns:c16="http://schemas.microsoft.com/office/drawing/2014/chart" uri="{C3380CC4-5D6E-409C-BE32-E72D297353CC}">
                <c16:uniqueId val="{00000173-7EBE-4AC9-847F-44F4BFA26A08}"/>
              </c:ext>
            </c:extLst>
          </c:dPt>
          <c:dPt>
            <c:idx val="186"/>
            <c:bubble3D val="0"/>
            <c:spPr>
              <a:solidFill>
                <a:schemeClr val="lt1"/>
              </a:solidFill>
              <a:ln w="19050">
                <a:solidFill>
                  <a:schemeClr val="accent1"/>
                </a:solidFill>
              </a:ln>
              <a:effectLst/>
            </c:spPr>
            <c:extLst>
              <c:ext xmlns:c16="http://schemas.microsoft.com/office/drawing/2014/chart" uri="{C3380CC4-5D6E-409C-BE32-E72D297353CC}">
                <c16:uniqueId val="{00000175-7EBE-4AC9-847F-44F4BFA26A08}"/>
              </c:ext>
            </c:extLst>
          </c:dPt>
          <c:dPt>
            <c:idx val="187"/>
            <c:bubble3D val="0"/>
            <c:spPr>
              <a:solidFill>
                <a:schemeClr val="lt1"/>
              </a:solidFill>
              <a:ln w="19050">
                <a:solidFill>
                  <a:schemeClr val="accent1"/>
                </a:solidFill>
              </a:ln>
              <a:effectLst/>
            </c:spPr>
            <c:extLst>
              <c:ext xmlns:c16="http://schemas.microsoft.com/office/drawing/2014/chart" uri="{C3380CC4-5D6E-409C-BE32-E72D297353CC}">
                <c16:uniqueId val="{00000177-7EBE-4AC9-847F-44F4BFA26A08}"/>
              </c:ext>
            </c:extLst>
          </c:dPt>
          <c:dPt>
            <c:idx val="188"/>
            <c:bubble3D val="0"/>
            <c:spPr>
              <a:solidFill>
                <a:schemeClr val="lt1"/>
              </a:solidFill>
              <a:ln w="19050">
                <a:solidFill>
                  <a:schemeClr val="accent1"/>
                </a:solidFill>
              </a:ln>
              <a:effectLst/>
            </c:spPr>
            <c:extLst>
              <c:ext xmlns:c16="http://schemas.microsoft.com/office/drawing/2014/chart" uri="{C3380CC4-5D6E-409C-BE32-E72D297353CC}">
                <c16:uniqueId val="{00000179-7EBE-4AC9-847F-44F4BFA26A08}"/>
              </c:ext>
            </c:extLst>
          </c:dPt>
          <c:dPt>
            <c:idx val="189"/>
            <c:bubble3D val="0"/>
            <c:spPr>
              <a:solidFill>
                <a:schemeClr val="lt1"/>
              </a:solidFill>
              <a:ln w="19050">
                <a:solidFill>
                  <a:schemeClr val="accent1"/>
                </a:solidFill>
              </a:ln>
              <a:effectLst/>
            </c:spPr>
            <c:extLst>
              <c:ext xmlns:c16="http://schemas.microsoft.com/office/drawing/2014/chart" uri="{C3380CC4-5D6E-409C-BE32-E72D297353CC}">
                <c16:uniqueId val="{0000017B-7EBE-4AC9-847F-44F4BFA26A08}"/>
              </c:ext>
            </c:extLst>
          </c:dPt>
          <c:dPt>
            <c:idx val="190"/>
            <c:bubble3D val="0"/>
            <c:spPr>
              <a:solidFill>
                <a:schemeClr val="lt1"/>
              </a:solidFill>
              <a:ln w="19050">
                <a:solidFill>
                  <a:schemeClr val="accent1"/>
                </a:solidFill>
              </a:ln>
              <a:effectLst/>
            </c:spPr>
            <c:extLst>
              <c:ext xmlns:c16="http://schemas.microsoft.com/office/drawing/2014/chart" uri="{C3380CC4-5D6E-409C-BE32-E72D297353CC}">
                <c16:uniqueId val="{0000017D-7EBE-4AC9-847F-44F4BFA26A08}"/>
              </c:ext>
            </c:extLst>
          </c:dPt>
          <c:dPt>
            <c:idx val="191"/>
            <c:bubble3D val="0"/>
            <c:spPr>
              <a:solidFill>
                <a:schemeClr val="lt1"/>
              </a:solidFill>
              <a:ln w="19050">
                <a:solidFill>
                  <a:schemeClr val="accent1"/>
                </a:solidFill>
              </a:ln>
              <a:effectLst/>
            </c:spPr>
            <c:extLst>
              <c:ext xmlns:c16="http://schemas.microsoft.com/office/drawing/2014/chart" uri="{C3380CC4-5D6E-409C-BE32-E72D297353CC}">
                <c16:uniqueId val="{0000017F-7EBE-4AC9-847F-44F4BFA26A08}"/>
              </c:ext>
            </c:extLst>
          </c:dPt>
          <c:dPt>
            <c:idx val="192"/>
            <c:bubble3D val="0"/>
            <c:spPr>
              <a:solidFill>
                <a:schemeClr val="lt1"/>
              </a:solidFill>
              <a:ln w="19050">
                <a:solidFill>
                  <a:schemeClr val="accent1"/>
                </a:solidFill>
              </a:ln>
              <a:effectLst/>
            </c:spPr>
            <c:extLst>
              <c:ext xmlns:c16="http://schemas.microsoft.com/office/drawing/2014/chart" uri="{C3380CC4-5D6E-409C-BE32-E72D297353CC}">
                <c16:uniqueId val="{00000181-7EBE-4AC9-847F-44F4BFA26A08}"/>
              </c:ext>
            </c:extLst>
          </c:dPt>
          <c:dPt>
            <c:idx val="193"/>
            <c:bubble3D val="0"/>
            <c:spPr>
              <a:solidFill>
                <a:schemeClr val="lt1"/>
              </a:solidFill>
              <a:ln w="19050">
                <a:solidFill>
                  <a:schemeClr val="accent1"/>
                </a:solidFill>
              </a:ln>
              <a:effectLst/>
            </c:spPr>
            <c:extLst>
              <c:ext xmlns:c16="http://schemas.microsoft.com/office/drawing/2014/chart" uri="{C3380CC4-5D6E-409C-BE32-E72D297353CC}">
                <c16:uniqueId val="{00000183-7EBE-4AC9-847F-44F4BFA26A08}"/>
              </c:ext>
            </c:extLst>
          </c:dPt>
          <c:dPt>
            <c:idx val="194"/>
            <c:bubble3D val="0"/>
            <c:spPr>
              <a:solidFill>
                <a:schemeClr val="lt1"/>
              </a:solidFill>
              <a:ln w="19050">
                <a:solidFill>
                  <a:schemeClr val="accent1"/>
                </a:solidFill>
              </a:ln>
              <a:effectLst/>
            </c:spPr>
            <c:extLst>
              <c:ext xmlns:c16="http://schemas.microsoft.com/office/drawing/2014/chart" uri="{C3380CC4-5D6E-409C-BE32-E72D297353CC}">
                <c16:uniqueId val="{00000185-7EBE-4AC9-847F-44F4BFA26A08}"/>
              </c:ext>
            </c:extLst>
          </c:dPt>
          <c:dPt>
            <c:idx val="195"/>
            <c:bubble3D val="0"/>
            <c:spPr>
              <a:solidFill>
                <a:schemeClr val="lt1"/>
              </a:solidFill>
              <a:ln w="19050">
                <a:solidFill>
                  <a:schemeClr val="accent1"/>
                </a:solidFill>
              </a:ln>
              <a:effectLst/>
            </c:spPr>
            <c:extLst>
              <c:ext xmlns:c16="http://schemas.microsoft.com/office/drawing/2014/chart" uri="{C3380CC4-5D6E-409C-BE32-E72D297353CC}">
                <c16:uniqueId val="{00000187-7EBE-4AC9-847F-44F4BFA26A08}"/>
              </c:ext>
            </c:extLst>
          </c:dPt>
          <c:dPt>
            <c:idx val="196"/>
            <c:bubble3D val="0"/>
            <c:spPr>
              <a:solidFill>
                <a:schemeClr val="lt1"/>
              </a:solidFill>
              <a:ln w="19050">
                <a:solidFill>
                  <a:schemeClr val="accent1"/>
                </a:solidFill>
              </a:ln>
              <a:effectLst/>
            </c:spPr>
            <c:extLst>
              <c:ext xmlns:c16="http://schemas.microsoft.com/office/drawing/2014/chart" uri="{C3380CC4-5D6E-409C-BE32-E72D297353CC}">
                <c16:uniqueId val="{00000189-7EBE-4AC9-847F-44F4BFA26A08}"/>
              </c:ext>
            </c:extLst>
          </c:dPt>
          <c:dPt>
            <c:idx val="197"/>
            <c:bubble3D val="0"/>
            <c:spPr>
              <a:solidFill>
                <a:schemeClr val="lt1"/>
              </a:solidFill>
              <a:ln w="19050">
                <a:solidFill>
                  <a:schemeClr val="accent1"/>
                </a:solidFill>
              </a:ln>
              <a:effectLst/>
            </c:spPr>
            <c:extLst>
              <c:ext xmlns:c16="http://schemas.microsoft.com/office/drawing/2014/chart" uri="{C3380CC4-5D6E-409C-BE32-E72D297353CC}">
                <c16:uniqueId val="{0000018B-7EBE-4AC9-847F-44F4BFA26A08}"/>
              </c:ext>
            </c:extLst>
          </c:dPt>
          <c:dPt>
            <c:idx val="198"/>
            <c:bubble3D val="0"/>
            <c:spPr>
              <a:solidFill>
                <a:schemeClr val="lt1"/>
              </a:solidFill>
              <a:ln w="19050">
                <a:solidFill>
                  <a:schemeClr val="accent1"/>
                </a:solidFill>
              </a:ln>
              <a:effectLst/>
            </c:spPr>
            <c:extLst>
              <c:ext xmlns:c16="http://schemas.microsoft.com/office/drawing/2014/chart" uri="{C3380CC4-5D6E-409C-BE32-E72D297353CC}">
                <c16:uniqueId val="{0000018D-7EBE-4AC9-847F-44F4BFA26A08}"/>
              </c:ext>
            </c:extLst>
          </c:dPt>
          <c:dPt>
            <c:idx val="199"/>
            <c:bubble3D val="0"/>
            <c:spPr>
              <a:solidFill>
                <a:schemeClr val="lt1"/>
              </a:solidFill>
              <a:ln w="19050">
                <a:solidFill>
                  <a:schemeClr val="accent1"/>
                </a:solidFill>
              </a:ln>
              <a:effectLst/>
            </c:spPr>
            <c:extLst>
              <c:ext xmlns:c16="http://schemas.microsoft.com/office/drawing/2014/chart" uri="{C3380CC4-5D6E-409C-BE32-E72D297353CC}">
                <c16:uniqueId val="{0000018F-7EBE-4AC9-847F-44F4BFA26A08}"/>
              </c:ext>
            </c:extLst>
          </c:dPt>
          <c:dPt>
            <c:idx val="200"/>
            <c:bubble3D val="0"/>
            <c:spPr>
              <a:solidFill>
                <a:schemeClr val="lt1"/>
              </a:solidFill>
              <a:ln w="19050">
                <a:solidFill>
                  <a:schemeClr val="accent1"/>
                </a:solidFill>
              </a:ln>
              <a:effectLst/>
            </c:spPr>
            <c:extLst>
              <c:ext xmlns:c16="http://schemas.microsoft.com/office/drawing/2014/chart" uri="{C3380CC4-5D6E-409C-BE32-E72D297353CC}">
                <c16:uniqueId val="{00000191-7EBE-4AC9-847F-44F4BFA26A08}"/>
              </c:ext>
            </c:extLst>
          </c:dPt>
          <c:dPt>
            <c:idx val="201"/>
            <c:bubble3D val="0"/>
            <c:spPr>
              <a:solidFill>
                <a:schemeClr val="lt1"/>
              </a:solidFill>
              <a:ln w="19050">
                <a:solidFill>
                  <a:schemeClr val="accent1"/>
                </a:solidFill>
              </a:ln>
              <a:effectLst/>
            </c:spPr>
            <c:extLst>
              <c:ext xmlns:c16="http://schemas.microsoft.com/office/drawing/2014/chart" uri="{C3380CC4-5D6E-409C-BE32-E72D297353CC}">
                <c16:uniqueId val="{00000193-7EBE-4AC9-847F-44F4BFA26A08}"/>
              </c:ext>
            </c:extLst>
          </c:dPt>
          <c:dPt>
            <c:idx val="202"/>
            <c:bubble3D val="0"/>
            <c:spPr>
              <a:solidFill>
                <a:schemeClr val="lt1"/>
              </a:solidFill>
              <a:ln w="19050">
                <a:solidFill>
                  <a:schemeClr val="accent1"/>
                </a:solidFill>
              </a:ln>
              <a:effectLst/>
            </c:spPr>
            <c:extLst>
              <c:ext xmlns:c16="http://schemas.microsoft.com/office/drawing/2014/chart" uri="{C3380CC4-5D6E-409C-BE32-E72D297353CC}">
                <c16:uniqueId val="{00000195-7EBE-4AC9-847F-44F4BFA26A08}"/>
              </c:ext>
            </c:extLst>
          </c:dPt>
          <c:dPt>
            <c:idx val="203"/>
            <c:bubble3D val="0"/>
            <c:spPr>
              <a:solidFill>
                <a:schemeClr val="lt1"/>
              </a:solidFill>
              <a:ln w="19050">
                <a:solidFill>
                  <a:schemeClr val="accent1"/>
                </a:solidFill>
              </a:ln>
              <a:effectLst/>
            </c:spPr>
            <c:extLst>
              <c:ext xmlns:c16="http://schemas.microsoft.com/office/drawing/2014/chart" uri="{C3380CC4-5D6E-409C-BE32-E72D297353CC}">
                <c16:uniqueId val="{00000197-7EBE-4AC9-847F-44F4BFA26A08}"/>
              </c:ext>
            </c:extLst>
          </c:dPt>
          <c:dPt>
            <c:idx val="204"/>
            <c:bubble3D val="0"/>
            <c:spPr>
              <a:solidFill>
                <a:schemeClr val="lt1"/>
              </a:solidFill>
              <a:ln w="19050">
                <a:solidFill>
                  <a:schemeClr val="accent1"/>
                </a:solidFill>
              </a:ln>
              <a:effectLst/>
            </c:spPr>
            <c:extLst>
              <c:ext xmlns:c16="http://schemas.microsoft.com/office/drawing/2014/chart" uri="{C3380CC4-5D6E-409C-BE32-E72D297353CC}">
                <c16:uniqueId val="{00000199-7EBE-4AC9-847F-44F4BFA26A08}"/>
              </c:ext>
            </c:extLst>
          </c:dPt>
          <c:dPt>
            <c:idx val="205"/>
            <c:bubble3D val="0"/>
            <c:spPr>
              <a:solidFill>
                <a:schemeClr val="lt1"/>
              </a:solidFill>
              <a:ln w="19050">
                <a:solidFill>
                  <a:schemeClr val="accent1"/>
                </a:solidFill>
              </a:ln>
              <a:effectLst/>
            </c:spPr>
            <c:extLst>
              <c:ext xmlns:c16="http://schemas.microsoft.com/office/drawing/2014/chart" uri="{C3380CC4-5D6E-409C-BE32-E72D297353CC}">
                <c16:uniqueId val="{0000019B-7EBE-4AC9-847F-44F4BFA26A08}"/>
              </c:ext>
            </c:extLst>
          </c:dPt>
          <c:dPt>
            <c:idx val="206"/>
            <c:bubble3D val="0"/>
            <c:spPr>
              <a:solidFill>
                <a:schemeClr val="lt1"/>
              </a:solidFill>
              <a:ln w="19050">
                <a:solidFill>
                  <a:schemeClr val="accent1"/>
                </a:solidFill>
              </a:ln>
              <a:effectLst/>
            </c:spPr>
            <c:extLst>
              <c:ext xmlns:c16="http://schemas.microsoft.com/office/drawing/2014/chart" uri="{C3380CC4-5D6E-409C-BE32-E72D297353CC}">
                <c16:uniqueId val="{0000019D-7EBE-4AC9-847F-44F4BFA26A08}"/>
              </c:ext>
            </c:extLst>
          </c:dPt>
          <c:dPt>
            <c:idx val="207"/>
            <c:bubble3D val="0"/>
            <c:spPr>
              <a:solidFill>
                <a:schemeClr val="lt1"/>
              </a:solidFill>
              <a:ln w="19050">
                <a:solidFill>
                  <a:schemeClr val="accent1"/>
                </a:solidFill>
              </a:ln>
              <a:effectLst/>
            </c:spPr>
            <c:extLst>
              <c:ext xmlns:c16="http://schemas.microsoft.com/office/drawing/2014/chart" uri="{C3380CC4-5D6E-409C-BE32-E72D297353CC}">
                <c16:uniqueId val="{0000019F-7EBE-4AC9-847F-44F4BFA26A08}"/>
              </c:ext>
            </c:extLst>
          </c:dPt>
          <c:dPt>
            <c:idx val="208"/>
            <c:bubble3D val="0"/>
            <c:spPr>
              <a:solidFill>
                <a:schemeClr val="lt1"/>
              </a:solidFill>
              <a:ln w="19050">
                <a:solidFill>
                  <a:schemeClr val="accent1"/>
                </a:solidFill>
              </a:ln>
              <a:effectLst/>
            </c:spPr>
            <c:extLst>
              <c:ext xmlns:c16="http://schemas.microsoft.com/office/drawing/2014/chart" uri="{C3380CC4-5D6E-409C-BE32-E72D297353CC}">
                <c16:uniqueId val="{000001A1-7EBE-4AC9-847F-44F4BFA26A08}"/>
              </c:ext>
            </c:extLst>
          </c:dPt>
          <c:dPt>
            <c:idx val="209"/>
            <c:bubble3D val="0"/>
            <c:spPr>
              <a:solidFill>
                <a:schemeClr val="lt1"/>
              </a:solidFill>
              <a:ln w="19050">
                <a:solidFill>
                  <a:schemeClr val="accent1"/>
                </a:solidFill>
              </a:ln>
              <a:effectLst/>
            </c:spPr>
            <c:extLst>
              <c:ext xmlns:c16="http://schemas.microsoft.com/office/drawing/2014/chart" uri="{C3380CC4-5D6E-409C-BE32-E72D297353CC}">
                <c16:uniqueId val="{000001A3-7EBE-4AC9-847F-44F4BFA26A08}"/>
              </c:ext>
            </c:extLst>
          </c:dPt>
          <c:dPt>
            <c:idx val="210"/>
            <c:bubble3D val="0"/>
            <c:spPr>
              <a:solidFill>
                <a:schemeClr val="lt1"/>
              </a:solidFill>
              <a:ln w="19050">
                <a:solidFill>
                  <a:schemeClr val="accent1"/>
                </a:solidFill>
              </a:ln>
              <a:effectLst/>
            </c:spPr>
            <c:extLst>
              <c:ext xmlns:c16="http://schemas.microsoft.com/office/drawing/2014/chart" uri="{C3380CC4-5D6E-409C-BE32-E72D297353CC}">
                <c16:uniqueId val="{000001A5-7EBE-4AC9-847F-44F4BFA26A08}"/>
              </c:ext>
            </c:extLst>
          </c:dPt>
          <c:dPt>
            <c:idx val="211"/>
            <c:bubble3D val="0"/>
            <c:spPr>
              <a:solidFill>
                <a:schemeClr val="lt1"/>
              </a:solidFill>
              <a:ln w="19050">
                <a:solidFill>
                  <a:schemeClr val="accent1"/>
                </a:solidFill>
              </a:ln>
              <a:effectLst/>
            </c:spPr>
            <c:extLst>
              <c:ext xmlns:c16="http://schemas.microsoft.com/office/drawing/2014/chart" uri="{C3380CC4-5D6E-409C-BE32-E72D297353CC}">
                <c16:uniqueId val="{000001A7-7EBE-4AC9-847F-44F4BFA26A08}"/>
              </c:ext>
            </c:extLst>
          </c:dPt>
          <c:dPt>
            <c:idx val="212"/>
            <c:bubble3D val="0"/>
            <c:spPr>
              <a:solidFill>
                <a:schemeClr val="lt1"/>
              </a:solidFill>
              <a:ln w="19050">
                <a:solidFill>
                  <a:schemeClr val="accent1"/>
                </a:solidFill>
              </a:ln>
              <a:effectLst/>
            </c:spPr>
            <c:extLst>
              <c:ext xmlns:c16="http://schemas.microsoft.com/office/drawing/2014/chart" uri="{C3380CC4-5D6E-409C-BE32-E72D297353CC}">
                <c16:uniqueId val="{000001A9-7EBE-4AC9-847F-44F4BFA26A08}"/>
              </c:ext>
            </c:extLst>
          </c:dPt>
          <c:dPt>
            <c:idx val="213"/>
            <c:bubble3D val="0"/>
            <c:spPr>
              <a:solidFill>
                <a:schemeClr val="lt1"/>
              </a:solidFill>
              <a:ln w="19050">
                <a:solidFill>
                  <a:schemeClr val="accent1"/>
                </a:solidFill>
              </a:ln>
              <a:effectLst/>
            </c:spPr>
            <c:extLst>
              <c:ext xmlns:c16="http://schemas.microsoft.com/office/drawing/2014/chart" uri="{C3380CC4-5D6E-409C-BE32-E72D297353CC}">
                <c16:uniqueId val="{000001AB-7EBE-4AC9-847F-44F4BFA26A08}"/>
              </c:ext>
            </c:extLst>
          </c:dPt>
          <c:dPt>
            <c:idx val="214"/>
            <c:bubble3D val="0"/>
            <c:spPr>
              <a:solidFill>
                <a:schemeClr val="lt1"/>
              </a:solidFill>
              <a:ln w="19050">
                <a:solidFill>
                  <a:schemeClr val="accent1"/>
                </a:solidFill>
              </a:ln>
              <a:effectLst/>
            </c:spPr>
            <c:extLst>
              <c:ext xmlns:c16="http://schemas.microsoft.com/office/drawing/2014/chart" uri="{C3380CC4-5D6E-409C-BE32-E72D297353CC}">
                <c16:uniqueId val="{000001AD-7EBE-4AC9-847F-44F4BFA26A08}"/>
              </c:ext>
            </c:extLst>
          </c:dPt>
          <c:dPt>
            <c:idx val="215"/>
            <c:bubble3D val="0"/>
            <c:spPr>
              <a:solidFill>
                <a:schemeClr val="lt1"/>
              </a:solidFill>
              <a:ln w="19050">
                <a:solidFill>
                  <a:schemeClr val="accent1"/>
                </a:solidFill>
              </a:ln>
              <a:effectLst/>
            </c:spPr>
            <c:extLst>
              <c:ext xmlns:c16="http://schemas.microsoft.com/office/drawing/2014/chart" uri="{C3380CC4-5D6E-409C-BE32-E72D297353CC}">
                <c16:uniqueId val="{000001AF-7EBE-4AC9-847F-44F4BFA26A08}"/>
              </c:ext>
            </c:extLst>
          </c:dPt>
          <c:dPt>
            <c:idx val="216"/>
            <c:bubble3D val="0"/>
            <c:spPr>
              <a:solidFill>
                <a:schemeClr val="lt1"/>
              </a:solidFill>
              <a:ln w="19050">
                <a:solidFill>
                  <a:schemeClr val="accent1"/>
                </a:solidFill>
              </a:ln>
              <a:effectLst/>
            </c:spPr>
            <c:extLst>
              <c:ext xmlns:c16="http://schemas.microsoft.com/office/drawing/2014/chart" uri="{C3380CC4-5D6E-409C-BE32-E72D297353CC}">
                <c16:uniqueId val="{000001B1-7EBE-4AC9-847F-44F4BFA26A08}"/>
              </c:ext>
            </c:extLst>
          </c:dPt>
          <c:dPt>
            <c:idx val="217"/>
            <c:bubble3D val="0"/>
            <c:spPr>
              <a:solidFill>
                <a:schemeClr val="lt1"/>
              </a:solidFill>
              <a:ln w="19050">
                <a:solidFill>
                  <a:schemeClr val="accent1"/>
                </a:solidFill>
              </a:ln>
              <a:effectLst/>
            </c:spPr>
            <c:extLst>
              <c:ext xmlns:c16="http://schemas.microsoft.com/office/drawing/2014/chart" uri="{C3380CC4-5D6E-409C-BE32-E72D297353CC}">
                <c16:uniqueId val="{000001B3-7EBE-4AC9-847F-44F4BFA26A08}"/>
              </c:ext>
            </c:extLst>
          </c:dPt>
          <c:dPt>
            <c:idx val="218"/>
            <c:bubble3D val="0"/>
            <c:spPr>
              <a:solidFill>
                <a:schemeClr val="lt1"/>
              </a:solidFill>
              <a:ln w="19050">
                <a:solidFill>
                  <a:schemeClr val="accent1"/>
                </a:solidFill>
              </a:ln>
              <a:effectLst/>
            </c:spPr>
            <c:extLst>
              <c:ext xmlns:c16="http://schemas.microsoft.com/office/drawing/2014/chart" uri="{C3380CC4-5D6E-409C-BE32-E72D297353CC}">
                <c16:uniqueId val="{000001B5-7EBE-4AC9-847F-44F4BFA26A08}"/>
              </c:ext>
            </c:extLst>
          </c:dPt>
          <c:dPt>
            <c:idx val="219"/>
            <c:bubble3D val="0"/>
            <c:spPr>
              <a:solidFill>
                <a:schemeClr val="lt1"/>
              </a:solidFill>
              <a:ln w="19050">
                <a:solidFill>
                  <a:schemeClr val="accent1"/>
                </a:solidFill>
              </a:ln>
              <a:effectLst/>
            </c:spPr>
            <c:extLst>
              <c:ext xmlns:c16="http://schemas.microsoft.com/office/drawing/2014/chart" uri="{C3380CC4-5D6E-409C-BE32-E72D297353CC}">
                <c16:uniqueId val="{000001B7-7EBE-4AC9-847F-44F4BFA26A08}"/>
              </c:ext>
            </c:extLst>
          </c:dPt>
          <c:dPt>
            <c:idx val="220"/>
            <c:bubble3D val="0"/>
            <c:spPr>
              <a:solidFill>
                <a:schemeClr val="lt1"/>
              </a:solidFill>
              <a:ln w="19050">
                <a:solidFill>
                  <a:schemeClr val="accent1"/>
                </a:solidFill>
              </a:ln>
              <a:effectLst/>
            </c:spPr>
            <c:extLst>
              <c:ext xmlns:c16="http://schemas.microsoft.com/office/drawing/2014/chart" uri="{C3380CC4-5D6E-409C-BE32-E72D297353CC}">
                <c16:uniqueId val="{000001B9-7EBE-4AC9-847F-44F4BFA26A08}"/>
              </c:ext>
            </c:extLst>
          </c:dPt>
          <c:dPt>
            <c:idx val="221"/>
            <c:bubble3D val="0"/>
            <c:spPr>
              <a:solidFill>
                <a:schemeClr val="lt1"/>
              </a:solidFill>
              <a:ln w="19050">
                <a:solidFill>
                  <a:schemeClr val="accent1"/>
                </a:solidFill>
              </a:ln>
              <a:effectLst/>
            </c:spPr>
            <c:extLst>
              <c:ext xmlns:c16="http://schemas.microsoft.com/office/drawing/2014/chart" uri="{C3380CC4-5D6E-409C-BE32-E72D297353CC}">
                <c16:uniqueId val="{000001BB-7EBE-4AC9-847F-44F4BFA26A08}"/>
              </c:ext>
            </c:extLst>
          </c:dPt>
          <c:dPt>
            <c:idx val="222"/>
            <c:bubble3D val="0"/>
            <c:spPr>
              <a:solidFill>
                <a:schemeClr val="lt1"/>
              </a:solidFill>
              <a:ln w="19050">
                <a:solidFill>
                  <a:schemeClr val="accent1"/>
                </a:solidFill>
              </a:ln>
              <a:effectLst/>
            </c:spPr>
            <c:extLst>
              <c:ext xmlns:c16="http://schemas.microsoft.com/office/drawing/2014/chart" uri="{C3380CC4-5D6E-409C-BE32-E72D297353CC}">
                <c16:uniqueId val="{000001BD-7EBE-4AC9-847F-44F4BFA26A08}"/>
              </c:ext>
            </c:extLst>
          </c:dPt>
          <c:dPt>
            <c:idx val="223"/>
            <c:bubble3D val="0"/>
            <c:spPr>
              <a:solidFill>
                <a:schemeClr val="lt1"/>
              </a:solidFill>
              <a:ln w="19050">
                <a:solidFill>
                  <a:schemeClr val="accent1"/>
                </a:solidFill>
              </a:ln>
              <a:effectLst/>
            </c:spPr>
            <c:extLst>
              <c:ext xmlns:c16="http://schemas.microsoft.com/office/drawing/2014/chart" uri="{C3380CC4-5D6E-409C-BE32-E72D297353CC}">
                <c16:uniqueId val="{000001BF-7EBE-4AC9-847F-44F4BFA26A08}"/>
              </c:ext>
            </c:extLst>
          </c:dPt>
          <c:dPt>
            <c:idx val="224"/>
            <c:bubble3D val="0"/>
            <c:spPr>
              <a:solidFill>
                <a:schemeClr val="lt1"/>
              </a:solidFill>
              <a:ln w="19050">
                <a:solidFill>
                  <a:schemeClr val="accent1"/>
                </a:solidFill>
              </a:ln>
              <a:effectLst/>
            </c:spPr>
            <c:extLst>
              <c:ext xmlns:c16="http://schemas.microsoft.com/office/drawing/2014/chart" uri="{C3380CC4-5D6E-409C-BE32-E72D297353CC}">
                <c16:uniqueId val="{000001C1-7EBE-4AC9-847F-44F4BFA26A08}"/>
              </c:ext>
            </c:extLst>
          </c:dPt>
          <c:dPt>
            <c:idx val="225"/>
            <c:bubble3D val="0"/>
            <c:spPr>
              <a:solidFill>
                <a:schemeClr val="lt1"/>
              </a:solidFill>
              <a:ln w="19050">
                <a:solidFill>
                  <a:schemeClr val="accent1"/>
                </a:solidFill>
              </a:ln>
              <a:effectLst/>
            </c:spPr>
            <c:extLst>
              <c:ext xmlns:c16="http://schemas.microsoft.com/office/drawing/2014/chart" uri="{C3380CC4-5D6E-409C-BE32-E72D297353CC}">
                <c16:uniqueId val="{000001C3-7EBE-4AC9-847F-44F4BFA26A08}"/>
              </c:ext>
            </c:extLst>
          </c:dPt>
          <c:dPt>
            <c:idx val="226"/>
            <c:bubble3D val="0"/>
            <c:spPr>
              <a:solidFill>
                <a:schemeClr val="lt1"/>
              </a:solidFill>
              <a:ln w="19050">
                <a:solidFill>
                  <a:schemeClr val="accent1"/>
                </a:solidFill>
              </a:ln>
              <a:effectLst/>
            </c:spPr>
            <c:extLst>
              <c:ext xmlns:c16="http://schemas.microsoft.com/office/drawing/2014/chart" uri="{C3380CC4-5D6E-409C-BE32-E72D297353CC}">
                <c16:uniqueId val="{000001C5-7EBE-4AC9-847F-44F4BFA26A08}"/>
              </c:ext>
            </c:extLst>
          </c:dPt>
          <c:dPt>
            <c:idx val="227"/>
            <c:bubble3D val="0"/>
            <c:spPr>
              <a:solidFill>
                <a:schemeClr val="lt1"/>
              </a:solidFill>
              <a:ln w="19050">
                <a:solidFill>
                  <a:schemeClr val="accent1"/>
                </a:solidFill>
              </a:ln>
              <a:effectLst/>
            </c:spPr>
            <c:extLst>
              <c:ext xmlns:c16="http://schemas.microsoft.com/office/drawing/2014/chart" uri="{C3380CC4-5D6E-409C-BE32-E72D297353CC}">
                <c16:uniqueId val="{000001C7-7EBE-4AC9-847F-44F4BFA26A08}"/>
              </c:ext>
            </c:extLst>
          </c:dPt>
          <c:dPt>
            <c:idx val="228"/>
            <c:bubble3D val="0"/>
            <c:spPr>
              <a:solidFill>
                <a:schemeClr val="lt1"/>
              </a:solidFill>
              <a:ln w="19050">
                <a:solidFill>
                  <a:schemeClr val="accent1"/>
                </a:solidFill>
              </a:ln>
              <a:effectLst/>
            </c:spPr>
            <c:extLst>
              <c:ext xmlns:c16="http://schemas.microsoft.com/office/drawing/2014/chart" uri="{C3380CC4-5D6E-409C-BE32-E72D297353CC}">
                <c16:uniqueId val="{000001C9-7EBE-4AC9-847F-44F4BFA26A08}"/>
              </c:ext>
            </c:extLst>
          </c:dPt>
          <c:dPt>
            <c:idx val="229"/>
            <c:bubble3D val="0"/>
            <c:spPr>
              <a:solidFill>
                <a:schemeClr val="lt1"/>
              </a:solidFill>
              <a:ln w="19050">
                <a:solidFill>
                  <a:schemeClr val="accent1"/>
                </a:solidFill>
              </a:ln>
              <a:effectLst/>
            </c:spPr>
            <c:extLst>
              <c:ext xmlns:c16="http://schemas.microsoft.com/office/drawing/2014/chart" uri="{C3380CC4-5D6E-409C-BE32-E72D297353CC}">
                <c16:uniqueId val="{000001CB-7EBE-4AC9-847F-44F4BFA26A08}"/>
              </c:ext>
            </c:extLst>
          </c:dPt>
          <c:dPt>
            <c:idx val="230"/>
            <c:bubble3D val="0"/>
            <c:spPr>
              <a:solidFill>
                <a:schemeClr val="lt1"/>
              </a:solidFill>
              <a:ln w="19050">
                <a:solidFill>
                  <a:schemeClr val="accent1"/>
                </a:solidFill>
              </a:ln>
              <a:effectLst/>
            </c:spPr>
            <c:extLst>
              <c:ext xmlns:c16="http://schemas.microsoft.com/office/drawing/2014/chart" uri="{C3380CC4-5D6E-409C-BE32-E72D297353CC}">
                <c16:uniqueId val="{000001CD-7EBE-4AC9-847F-44F4BFA26A08}"/>
              </c:ext>
            </c:extLst>
          </c:dPt>
          <c:dPt>
            <c:idx val="231"/>
            <c:bubble3D val="0"/>
            <c:spPr>
              <a:solidFill>
                <a:schemeClr val="lt1"/>
              </a:solidFill>
              <a:ln w="19050">
                <a:solidFill>
                  <a:schemeClr val="accent1"/>
                </a:solidFill>
              </a:ln>
              <a:effectLst/>
            </c:spPr>
            <c:extLst>
              <c:ext xmlns:c16="http://schemas.microsoft.com/office/drawing/2014/chart" uri="{C3380CC4-5D6E-409C-BE32-E72D297353CC}">
                <c16:uniqueId val="{000001CF-7EBE-4AC9-847F-44F4BFA26A08}"/>
              </c:ext>
            </c:extLst>
          </c:dPt>
          <c:dPt>
            <c:idx val="232"/>
            <c:bubble3D val="0"/>
            <c:spPr>
              <a:solidFill>
                <a:schemeClr val="lt1"/>
              </a:solidFill>
              <a:ln w="19050">
                <a:solidFill>
                  <a:schemeClr val="accent1"/>
                </a:solidFill>
              </a:ln>
              <a:effectLst/>
            </c:spPr>
            <c:extLst>
              <c:ext xmlns:c16="http://schemas.microsoft.com/office/drawing/2014/chart" uri="{C3380CC4-5D6E-409C-BE32-E72D297353CC}">
                <c16:uniqueId val="{000001D1-7EBE-4AC9-847F-44F4BFA26A08}"/>
              </c:ext>
            </c:extLst>
          </c:dPt>
          <c:dPt>
            <c:idx val="233"/>
            <c:bubble3D val="0"/>
            <c:spPr>
              <a:solidFill>
                <a:schemeClr val="lt1"/>
              </a:solidFill>
              <a:ln w="19050">
                <a:solidFill>
                  <a:schemeClr val="accent1"/>
                </a:solidFill>
              </a:ln>
              <a:effectLst/>
            </c:spPr>
            <c:extLst>
              <c:ext xmlns:c16="http://schemas.microsoft.com/office/drawing/2014/chart" uri="{C3380CC4-5D6E-409C-BE32-E72D297353CC}">
                <c16:uniqueId val="{000001D3-7EBE-4AC9-847F-44F4BFA26A08}"/>
              </c:ext>
            </c:extLst>
          </c:dPt>
          <c:dPt>
            <c:idx val="234"/>
            <c:bubble3D val="0"/>
            <c:spPr>
              <a:solidFill>
                <a:schemeClr val="lt1"/>
              </a:solidFill>
              <a:ln w="19050">
                <a:solidFill>
                  <a:schemeClr val="accent1"/>
                </a:solidFill>
              </a:ln>
              <a:effectLst/>
            </c:spPr>
            <c:extLst>
              <c:ext xmlns:c16="http://schemas.microsoft.com/office/drawing/2014/chart" uri="{C3380CC4-5D6E-409C-BE32-E72D297353CC}">
                <c16:uniqueId val="{000001D5-7EBE-4AC9-847F-44F4BFA26A08}"/>
              </c:ext>
            </c:extLst>
          </c:dPt>
          <c:dPt>
            <c:idx val="235"/>
            <c:bubble3D val="0"/>
            <c:spPr>
              <a:solidFill>
                <a:schemeClr val="lt1"/>
              </a:solidFill>
              <a:ln w="19050">
                <a:solidFill>
                  <a:schemeClr val="accent1"/>
                </a:solidFill>
              </a:ln>
              <a:effectLst/>
            </c:spPr>
            <c:extLst>
              <c:ext xmlns:c16="http://schemas.microsoft.com/office/drawing/2014/chart" uri="{C3380CC4-5D6E-409C-BE32-E72D297353CC}">
                <c16:uniqueId val="{000001D7-7EBE-4AC9-847F-44F4BFA26A08}"/>
              </c:ext>
            </c:extLst>
          </c:dPt>
          <c:dPt>
            <c:idx val="236"/>
            <c:bubble3D val="0"/>
            <c:spPr>
              <a:solidFill>
                <a:schemeClr val="lt1"/>
              </a:solidFill>
              <a:ln w="19050">
                <a:solidFill>
                  <a:schemeClr val="accent1"/>
                </a:solidFill>
              </a:ln>
              <a:effectLst/>
            </c:spPr>
            <c:extLst>
              <c:ext xmlns:c16="http://schemas.microsoft.com/office/drawing/2014/chart" uri="{C3380CC4-5D6E-409C-BE32-E72D297353CC}">
                <c16:uniqueId val="{000001D9-7EBE-4AC9-847F-44F4BFA26A08}"/>
              </c:ext>
            </c:extLst>
          </c:dPt>
          <c:dPt>
            <c:idx val="237"/>
            <c:bubble3D val="0"/>
            <c:spPr>
              <a:solidFill>
                <a:schemeClr val="lt1"/>
              </a:solidFill>
              <a:ln w="19050">
                <a:solidFill>
                  <a:schemeClr val="accent1"/>
                </a:solidFill>
              </a:ln>
              <a:effectLst/>
            </c:spPr>
            <c:extLst>
              <c:ext xmlns:c16="http://schemas.microsoft.com/office/drawing/2014/chart" uri="{C3380CC4-5D6E-409C-BE32-E72D297353CC}">
                <c16:uniqueId val="{000001DB-7EBE-4AC9-847F-44F4BFA26A08}"/>
              </c:ext>
            </c:extLst>
          </c:dPt>
          <c:dPt>
            <c:idx val="238"/>
            <c:bubble3D val="0"/>
            <c:spPr>
              <a:solidFill>
                <a:schemeClr val="lt1"/>
              </a:solidFill>
              <a:ln w="19050">
                <a:solidFill>
                  <a:schemeClr val="accent1"/>
                </a:solidFill>
              </a:ln>
              <a:effectLst/>
            </c:spPr>
            <c:extLst>
              <c:ext xmlns:c16="http://schemas.microsoft.com/office/drawing/2014/chart" uri="{C3380CC4-5D6E-409C-BE32-E72D297353CC}">
                <c16:uniqueId val="{000001DD-7EBE-4AC9-847F-44F4BFA26A08}"/>
              </c:ext>
            </c:extLst>
          </c:dPt>
          <c:dPt>
            <c:idx val="239"/>
            <c:bubble3D val="0"/>
            <c:spPr>
              <a:solidFill>
                <a:schemeClr val="lt1"/>
              </a:solidFill>
              <a:ln w="19050">
                <a:solidFill>
                  <a:schemeClr val="accent1"/>
                </a:solidFill>
              </a:ln>
              <a:effectLst/>
            </c:spPr>
            <c:extLst>
              <c:ext xmlns:c16="http://schemas.microsoft.com/office/drawing/2014/chart" uri="{C3380CC4-5D6E-409C-BE32-E72D297353CC}">
                <c16:uniqueId val="{000001DF-7EBE-4AC9-847F-44F4BFA26A08}"/>
              </c:ext>
            </c:extLst>
          </c:dPt>
          <c:dPt>
            <c:idx val="240"/>
            <c:bubble3D val="0"/>
            <c:spPr>
              <a:solidFill>
                <a:schemeClr val="lt1"/>
              </a:solidFill>
              <a:ln w="19050">
                <a:solidFill>
                  <a:schemeClr val="accent1"/>
                </a:solidFill>
              </a:ln>
              <a:effectLst/>
            </c:spPr>
            <c:extLst>
              <c:ext xmlns:c16="http://schemas.microsoft.com/office/drawing/2014/chart" uri="{C3380CC4-5D6E-409C-BE32-E72D297353CC}">
                <c16:uniqueId val="{000001E1-7EBE-4AC9-847F-44F4BFA26A08}"/>
              </c:ext>
            </c:extLst>
          </c:dPt>
          <c:dPt>
            <c:idx val="241"/>
            <c:bubble3D val="0"/>
            <c:spPr>
              <a:solidFill>
                <a:schemeClr val="lt1"/>
              </a:solidFill>
              <a:ln w="19050">
                <a:solidFill>
                  <a:schemeClr val="accent1"/>
                </a:solidFill>
              </a:ln>
              <a:effectLst/>
            </c:spPr>
            <c:extLst>
              <c:ext xmlns:c16="http://schemas.microsoft.com/office/drawing/2014/chart" uri="{C3380CC4-5D6E-409C-BE32-E72D297353CC}">
                <c16:uniqueId val="{000001E3-7EBE-4AC9-847F-44F4BFA26A08}"/>
              </c:ext>
            </c:extLst>
          </c:dPt>
          <c:dPt>
            <c:idx val="242"/>
            <c:bubble3D val="0"/>
            <c:spPr>
              <a:solidFill>
                <a:schemeClr val="lt1"/>
              </a:solidFill>
              <a:ln w="19050">
                <a:solidFill>
                  <a:schemeClr val="accent1"/>
                </a:solidFill>
              </a:ln>
              <a:effectLst/>
            </c:spPr>
            <c:extLst>
              <c:ext xmlns:c16="http://schemas.microsoft.com/office/drawing/2014/chart" uri="{C3380CC4-5D6E-409C-BE32-E72D297353CC}">
                <c16:uniqueId val="{000001E5-7EBE-4AC9-847F-44F4BFA26A08}"/>
              </c:ext>
            </c:extLst>
          </c:dPt>
          <c:dPt>
            <c:idx val="243"/>
            <c:bubble3D val="0"/>
            <c:spPr>
              <a:solidFill>
                <a:schemeClr val="lt1"/>
              </a:solidFill>
              <a:ln w="19050">
                <a:solidFill>
                  <a:schemeClr val="accent1"/>
                </a:solidFill>
              </a:ln>
              <a:effectLst/>
            </c:spPr>
            <c:extLst>
              <c:ext xmlns:c16="http://schemas.microsoft.com/office/drawing/2014/chart" uri="{C3380CC4-5D6E-409C-BE32-E72D297353CC}">
                <c16:uniqueId val="{000001E7-7EBE-4AC9-847F-44F4BFA26A08}"/>
              </c:ext>
            </c:extLst>
          </c:dPt>
          <c:dPt>
            <c:idx val="244"/>
            <c:bubble3D val="0"/>
            <c:spPr>
              <a:solidFill>
                <a:schemeClr val="lt1"/>
              </a:solidFill>
              <a:ln w="19050">
                <a:solidFill>
                  <a:schemeClr val="accent1"/>
                </a:solidFill>
              </a:ln>
              <a:effectLst/>
            </c:spPr>
            <c:extLst>
              <c:ext xmlns:c16="http://schemas.microsoft.com/office/drawing/2014/chart" uri="{C3380CC4-5D6E-409C-BE32-E72D297353CC}">
                <c16:uniqueId val="{000001E9-7EBE-4AC9-847F-44F4BFA26A08}"/>
              </c:ext>
            </c:extLst>
          </c:dPt>
          <c:dPt>
            <c:idx val="245"/>
            <c:bubble3D val="0"/>
            <c:spPr>
              <a:solidFill>
                <a:schemeClr val="lt1"/>
              </a:solidFill>
              <a:ln w="19050">
                <a:solidFill>
                  <a:schemeClr val="accent1"/>
                </a:solidFill>
              </a:ln>
              <a:effectLst/>
            </c:spPr>
            <c:extLst>
              <c:ext xmlns:c16="http://schemas.microsoft.com/office/drawing/2014/chart" uri="{C3380CC4-5D6E-409C-BE32-E72D297353CC}">
                <c16:uniqueId val="{000001EB-7EBE-4AC9-847F-44F4BFA26A08}"/>
              </c:ext>
            </c:extLst>
          </c:dPt>
          <c:dPt>
            <c:idx val="246"/>
            <c:bubble3D val="0"/>
            <c:spPr>
              <a:solidFill>
                <a:schemeClr val="lt1"/>
              </a:solidFill>
              <a:ln w="19050">
                <a:solidFill>
                  <a:schemeClr val="accent1"/>
                </a:solidFill>
              </a:ln>
              <a:effectLst/>
            </c:spPr>
            <c:extLst>
              <c:ext xmlns:c16="http://schemas.microsoft.com/office/drawing/2014/chart" uri="{C3380CC4-5D6E-409C-BE32-E72D297353CC}">
                <c16:uniqueId val="{000001ED-7EBE-4AC9-847F-44F4BFA26A08}"/>
              </c:ext>
            </c:extLst>
          </c:dPt>
          <c:dPt>
            <c:idx val="247"/>
            <c:bubble3D val="0"/>
            <c:spPr>
              <a:solidFill>
                <a:schemeClr val="lt1"/>
              </a:solidFill>
              <a:ln w="19050">
                <a:solidFill>
                  <a:schemeClr val="accent1"/>
                </a:solidFill>
              </a:ln>
              <a:effectLst/>
            </c:spPr>
            <c:extLst>
              <c:ext xmlns:c16="http://schemas.microsoft.com/office/drawing/2014/chart" uri="{C3380CC4-5D6E-409C-BE32-E72D297353CC}">
                <c16:uniqueId val="{000001EF-7EBE-4AC9-847F-44F4BFA26A08}"/>
              </c:ext>
            </c:extLst>
          </c:dPt>
          <c:dPt>
            <c:idx val="248"/>
            <c:bubble3D val="0"/>
            <c:spPr>
              <a:solidFill>
                <a:schemeClr val="lt1"/>
              </a:solidFill>
              <a:ln w="19050">
                <a:solidFill>
                  <a:schemeClr val="accent1"/>
                </a:solidFill>
              </a:ln>
              <a:effectLst/>
            </c:spPr>
            <c:extLst>
              <c:ext xmlns:c16="http://schemas.microsoft.com/office/drawing/2014/chart" uri="{C3380CC4-5D6E-409C-BE32-E72D297353CC}">
                <c16:uniqueId val="{000001F1-7EBE-4AC9-847F-44F4BFA26A08}"/>
              </c:ext>
            </c:extLst>
          </c:dPt>
          <c:dPt>
            <c:idx val="249"/>
            <c:bubble3D val="0"/>
            <c:spPr>
              <a:solidFill>
                <a:schemeClr val="lt1"/>
              </a:solidFill>
              <a:ln w="19050">
                <a:solidFill>
                  <a:schemeClr val="accent1"/>
                </a:solidFill>
              </a:ln>
              <a:effectLst/>
            </c:spPr>
            <c:extLst>
              <c:ext xmlns:c16="http://schemas.microsoft.com/office/drawing/2014/chart" uri="{C3380CC4-5D6E-409C-BE32-E72D297353CC}">
                <c16:uniqueId val="{000001F3-7EBE-4AC9-847F-44F4BFA26A08}"/>
              </c:ext>
            </c:extLst>
          </c:dPt>
          <c:dPt>
            <c:idx val="250"/>
            <c:bubble3D val="0"/>
            <c:spPr>
              <a:solidFill>
                <a:schemeClr val="lt1"/>
              </a:solidFill>
              <a:ln w="19050">
                <a:solidFill>
                  <a:schemeClr val="accent1"/>
                </a:solidFill>
              </a:ln>
              <a:effectLst/>
            </c:spPr>
            <c:extLst>
              <c:ext xmlns:c16="http://schemas.microsoft.com/office/drawing/2014/chart" uri="{C3380CC4-5D6E-409C-BE32-E72D297353CC}">
                <c16:uniqueId val="{000001F5-7EBE-4AC9-847F-44F4BFA26A08}"/>
              </c:ext>
            </c:extLst>
          </c:dPt>
          <c:dPt>
            <c:idx val="251"/>
            <c:bubble3D val="0"/>
            <c:spPr>
              <a:solidFill>
                <a:schemeClr val="lt1"/>
              </a:solidFill>
              <a:ln w="19050">
                <a:solidFill>
                  <a:schemeClr val="accent1"/>
                </a:solidFill>
              </a:ln>
              <a:effectLst/>
            </c:spPr>
            <c:extLst>
              <c:ext xmlns:c16="http://schemas.microsoft.com/office/drawing/2014/chart" uri="{C3380CC4-5D6E-409C-BE32-E72D297353CC}">
                <c16:uniqueId val="{000001F7-7EBE-4AC9-847F-44F4BFA26A08}"/>
              </c:ext>
            </c:extLst>
          </c:dPt>
          <c:dPt>
            <c:idx val="252"/>
            <c:bubble3D val="0"/>
            <c:spPr>
              <a:solidFill>
                <a:schemeClr val="lt1"/>
              </a:solidFill>
              <a:ln w="19050">
                <a:solidFill>
                  <a:schemeClr val="accent1"/>
                </a:solidFill>
              </a:ln>
              <a:effectLst/>
            </c:spPr>
            <c:extLst>
              <c:ext xmlns:c16="http://schemas.microsoft.com/office/drawing/2014/chart" uri="{C3380CC4-5D6E-409C-BE32-E72D297353CC}">
                <c16:uniqueId val="{000001F9-7EBE-4AC9-847F-44F4BFA26A08}"/>
              </c:ext>
            </c:extLst>
          </c:dPt>
          <c:dPt>
            <c:idx val="253"/>
            <c:bubble3D val="0"/>
            <c:spPr>
              <a:solidFill>
                <a:schemeClr val="lt1"/>
              </a:solidFill>
              <a:ln w="19050">
                <a:solidFill>
                  <a:schemeClr val="accent1"/>
                </a:solidFill>
              </a:ln>
              <a:effectLst/>
            </c:spPr>
            <c:extLst>
              <c:ext xmlns:c16="http://schemas.microsoft.com/office/drawing/2014/chart" uri="{C3380CC4-5D6E-409C-BE32-E72D297353CC}">
                <c16:uniqueId val="{000001FB-7EBE-4AC9-847F-44F4BFA26A08}"/>
              </c:ext>
            </c:extLst>
          </c:dPt>
          <c:dPt>
            <c:idx val="254"/>
            <c:bubble3D val="0"/>
            <c:spPr>
              <a:solidFill>
                <a:schemeClr val="lt1"/>
              </a:solidFill>
              <a:ln w="19050">
                <a:solidFill>
                  <a:schemeClr val="accent1"/>
                </a:solidFill>
              </a:ln>
              <a:effectLst/>
            </c:spPr>
            <c:extLst>
              <c:ext xmlns:c16="http://schemas.microsoft.com/office/drawing/2014/chart" uri="{C3380CC4-5D6E-409C-BE32-E72D297353CC}">
                <c16:uniqueId val="{000001FD-7EBE-4AC9-847F-44F4BFA26A08}"/>
              </c:ext>
            </c:extLst>
          </c:dPt>
          <c:dPt>
            <c:idx val="255"/>
            <c:bubble3D val="0"/>
            <c:spPr>
              <a:solidFill>
                <a:schemeClr val="lt1"/>
              </a:solidFill>
              <a:ln w="19050">
                <a:solidFill>
                  <a:schemeClr val="accent1"/>
                </a:solidFill>
              </a:ln>
              <a:effectLst/>
            </c:spPr>
            <c:extLst>
              <c:ext xmlns:c16="http://schemas.microsoft.com/office/drawing/2014/chart" uri="{C3380CC4-5D6E-409C-BE32-E72D297353CC}">
                <c16:uniqueId val="{000001FF-7EBE-4AC9-847F-44F4BFA26A08}"/>
              </c:ext>
            </c:extLst>
          </c:dPt>
          <c:dPt>
            <c:idx val="256"/>
            <c:bubble3D val="0"/>
            <c:spPr>
              <a:solidFill>
                <a:schemeClr val="lt1"/>
              </a:solidFill>
              <a:ln w="19050">
                <a:solidFill>
                  <a:schemeClr val="accent1"/>
                </a:solidFill>
              </a:ln>
              <a:effectLst/>
            </c:spPr>
            <c:extLst>
              <c:ext xmlns:c16="http://schemas.microsoft.com/office/drawing/2014/chart" uri="{C3380CC4-5D6E-409C-BE32-E72D297353CC}">
                <c16:uniqueId val="{00000201-7EBE-4AC9-847F-44F4BFA26A08}"/>
              </c:ext>
            </c:extLst>
          </c:dPt>
          <c:dPt>
            <c:idx val="257"/>
            <c:bubble3D val="0"/>
            <c:spPr>
              <a:solidFill>
                <a:schemeClr val="lt1"/>
              </a:solidFill>
              <a:ln w="19050">
                <a:solidFill>
                  <a:schemeClr val="accent1"/>
                </a:solidFill>
              </a:ln>
              <a:effectLst/>
            </c:spPr>
            <c:extLst>
              <c:ext xmlns:c16="http://schemas.microsoft.com/office/drawing/2014/chart" uri="{C3380CC4-5D6E-409C-BE32-E72D297353CC}">
                <c16:uniqueId val="{00000203-7EBE-4AC9-847F-44F4BFA26A08}"/>
              </c:ext>
            </c:extLst>
          </c:dPt>
          <c:dPt>
            <c:idx val="258"/>
            <c:bubble3D val="0"/>
            <c:spPr>
              <a:solidFill>
                <a:schemeClr val="lt1"/>
              </a:solidFill>
              <a:ln w="19050">
                <a:solidFill>
                  <a:schemeClr val="accent1"/>
                </a:solidFill>
              </a:ln>
              <a:effectLst/>
            </c:spPr>
            <c:extLst>
              <c:ext xmlns:c16="http://schemas.microsoft.com/office/drawing/2014/chart" uri="{C3380CC4-5D6E-409C-BE32-E72D297353CC}">
                <c16:uniqueId val="{00000205-7EBE-4AC9-847F-44F4BFA26A08}"/>
              </c:ext>
            </c:extLst>
          </c:dPt>
          <c:dPt>
            <c:idx val="259"/>
            <c:bubble3D val="0"/>
            <c:spPr>
              <a:solidFill>
                <a:schemeClr val="lt1"/>
              </a:solidFill>
              <a:ln w="19050">
                <a:solidFill>
                  <a:schemeClr val="accent1"/>
                </a:solidFill>
              </a:ln>
              <a:effectLst/>
            </c:spPr>
            <c:extLst>
              <c:ext xmlns:c16="http://schemas.microsoft.com/office/drawing/2014/chart" uri="{C3380CC4-5D6E-409C-BE32-E72D297353CC}">
                <c16:uniqueId val="{00000207-7EBE-4AC9-847F-44F4BFA26A08}"/>
              </c:ext>
            </c:extLst>
          </c:dPt>
          <c:dPt>
            <c:idx val="260"/>
            <c:bubble3D val="0"/>
            <c:spPr>
              <a:solidFill>
                <a:schemeClr val="lt1"/>
              </a:solidFill>
              <a:ln w="19050">
                <a:solidFill>
                  <a:schemeClr val="accent1"/>
                </a:solidFill>
              </a:ln>
              <a:effectLst/>
            </c:spPr>
            <c:extLst>
              <c:ext xmlns:c16="http://schemas.microsoft.com/office/drawing/2014/chart" uri="{C3380CC4-5D6E-409C-BE32-E72D297353CC}">
                <c16:uniqueId val="{00000209-7EBE-4AC9-847F-44F4BFA26A08}"/>
              </c:ext>
            </c:extLst>
          </c:dPt>
          <c:dPt>
            <c:idx val="261"/>
            <c:bubble3D val="0"/>
            <c:spPr>
              <a:solidFill>
                <a:schemeClr val="lt1"/>
              </a:solidFill>
              <a:ln w="19050">
                <a:solidFill>
                  <a:schemeClr val="accent1"/>
                </a:solidFill>
              </a:ln>
              <a:effectLst/>
            </c:spPr>
            <c:extLst>
              <c:ext xmlns:c16="http://schemas.microsoft.com/office/drawing/2014/chart" uri="{C3380CC4-5D6E-409C-BE32-E72D297353CC}">
                <c16:uniqueId val="{0000020B-7EBE-4AC9-847F-44F4BFA26A08}"/>
              </c:ext>
            </c:extLst>
          </c:dPt>
          <c:dPt>
            <c:idx val="262"/>
            <c:bubble3D val="0"/>
            <c:spPr>
              <a:solidFill>
                <a:schemeClr val="lt1"/>
              </a:solidFill>
              <a:ln w="19050">
                <a:solidFill>
                  <a:schemeClr val="accent1"/>
                </a:solidFill>
              </a:ln>
              <a:effectLst/>
            </c:spPr>
            <c:extLst>
              <c:ext xmlns:c16="http://schemas.microsoft.com/office/drawing/2014/chart" uri="{C3380CC4-5D6E-409C-BE32-E72D297353CC}">
                <c16:uniqueId val="{0000020D-7EBE-4AC9-847F-44F4BFA26A08}"/>
              </c:ext>
            </c:extLst>
          </c:dPt>
          <c:dPt>
            <c:idx val="263"/>
            <c:bubble3D val="0"/>
            <c:spPr>
              <a:solidFill>
                <a:schemeClr val="lt1"/>
              </a:solidFill>
              <a:ln w="19050">
                <a:solidFill>
                  <a:schemeClr val="accent1"/>
                </a:solidFill>
              </a:ln>
              <a:effectLst/>
            </c:spPr>
            <c:extLst>
              <c:ext xmlns:c16="http://schemas.microsoft.com/office/drawing/2014/chart" uri="{C3380CC4-5D6E-409C-BE32-E72D297353CC}">
                <c16:uniqueId val="{0000020F-7EBE-4AC9-847F-44F4BFA26A08}"/>
              </c:ext>
            </c:extLst>
          </c:dPt>
          <c:dPt>
            <c:idx val="264"/>
            <c:bubble3D val="0"/>
            <c:spPr>
              <a:solidFill>
                <a:schemeClr val="lt1"/>
              </a:solidFill>
              <a:ln w="19050">
                <a:solidFill>
                  <a:schemeClr val="accent1"/>
                </a:solidFill>
              </a:ln>
              <a:effectLst/>
            </c:spPr>
            <c:extLst>
              <c:ext xmlns:c16="http://schemas.microsoft.com/office/drawing/2014/chart" uri="{C3380CC4-5D6E-409C-BE32-E72D297353CC}">
                <c16:uniqueId val="{00000211-7EBE-4AC9-847F-44F4BFA26A08}"/>
              </c:ext>
            </c:extLst>
          </c:dPt>
          <c:dPt>
            <c:idx val="265"/>
            <c:bubble3D val="0"/>
            <c:spPr>
              <a:solidFill>
                <a:schemeClr val="lt1"/>
              </a:solidFill>
              <a:ln w="19050">
                <a:solidFill>
                  <a:schemeClr val="accent1"/>
                </a:solidFill>
              </a:ln>
              <a:effectLst/>
            </c:spPr>
            <c:extLst>
              <c:ext xmlns:c16="http://schemas.microsoft.com/office/drawing/2014/chart" uri="{C3380CC4-5D6E-409C-BE32-E72D297353CC}">
                <c16:uniqueId val="{00000213-7EBE-4AC9-847F-44F4BFA26A08}"/>
              </c:ext>
            </c:extLst>
          </c:dPt>
          <c:dPt>
            <c:idx val="266"/>
            <c:bubble3D val="0"/>
            <c:spPr>
              <a:solidFill>
                <a:schemeClr val="lt1"/>
              </a:solidFill>
              <a:ln w="19050">
                <a:solidFill>
                  <a:schemeClr val="accent1"/>
                </a:solidFill>
              </a:ln>
              <a:effectLst/>
            </c:spPr>
            <c:extLst>
              <c:ext xmlns:c16="http://schemas.microsoft.com/office/drawing/2014/chart" uri="{C3380CC4-5D6E-409C-BE32-E72D297353CC}">
                <c16:uniqueId val="{00000215-7EBE-4AC9-847F-44F4BFA26A08}"/>
              </c:ext>
            </c:extLst>
          </c:dPt>
          <c:dPt>
            <c:idx val="267"/>
            <c:bubble3D val="0"/>
            <c:spPr>
              <a:solidFill>
                <a:schemeClr val="lt1"/>
              </a:solidFill>
              <a:ln w="19050">
                <a:solidFill>
                  <a:schemeClr val="accent1"/>
                </a:solidFill>
              </a:ln>
              <a:effectLst/>
            </c:spPr>
            <c:extLst>
              <c:ext xmlns:c16="http://schemas.microsoft.com/office/drawing/2014/chart" uri="{C3380CC4-5D6E-409C-BE32-E72D297353CC}">
                <c16:uniqueId val="{00000217-7EBE-4AC9-847F-44F4BFA26A08}"/>
              </c:ext>
            </c:extLst>
          </c:dPt>
          <c:dPt>
            <c:idx val="268"/>
            <c:bubble3D val="0"/>
            <c:spPr>
              <a:solidFill>
                <a:schemeClr val="lt1"/>
              </a:solidFill>
              <a:ln w="19050">
                <a:solidFill>
                  <a:schemeClr val="accent1"/>
                </a:solidFill>
              </a:ln>
              <a:effectLst/>
            </c:spPr>
            <c:extLst>
              <c:ext xmlns:c16="http://schemas.microsoft.com/office/drawing/2014/chart" uri="{C3380CC4-5D6E-409C-BE32-E72D297353CC}">
                <c16:uniqueId val="{00000219-7EBE-4AC9-847F-44F4BFA26A08}"/>
              </c:ext>
            </c:extLst>
          </c:dPt>
          <c:dPt>
            <c:idx val="269"/>
            <c:bubble3D val="0"/>
            <c:spPr>
              <a:solidFill>
                <a:schemeClr val="lt1"/>
              </a:solidFill>
              <a:ln w="19050">
                <a:solidFill>
                  <a:schemeClr val="accent1"/>
                </a:solidFill>
              </a:ln>
              <a:effectLst/>
            </c:spPr>
            <c:extLst>
              <c:ext xmlns:c16="http://schemas.microsoft.com/office/drawing/2014/chart" uri="{C3380CC4-5D6E-409C-BE32-E72D297353CC}">
                <c16:uniqueId val="{0000021B-7EBE-4AC9-847F-44F4BFA26A08}"/>
              </c:ext>
            </c:extLst>
          </c:dPt>
          <c:dPt>
            <c:idx val="270"/>
            <c:bubble3D val="0"/>
            <c:spPr>
              <a:solidFill>
                <a:schemeClr val="lt1"/>
              </a:solidFill>
              <a:ln w="19050">
                <a:solidFill>
                  <a:schemeClr val="accent1"/>
                </a:solidFill>
              </a:ln>
              <a:effectLst/>
            </c:spPr>
            <c:extLst>
              <c:ext xmlns:c16="http://schemas.microsoft.com/office/drawing/2014/chart" uri="{C3380CC4-5D6E-409C-BE32-E72D297353CC}">
                <c16:uniqueId val="{0000021D-7EBE-4AC9-847F-44F4BFA26A08}"/>
              </c:ext>
            </c:extLst>
          </c:dPt>
          <c:dPt>
            <c:idx val="271"/>
            <c:bubble3D val="0"/>
            <c:spPr>
              <a:solidFill>
                <a:schemeClr val="lt1"/>
              </a:solidFill>
              <a:ln w="19050">
                <a:solidFill>
                  <a:schemeClr val="accent1"/>
                </a:solidFill>
              </a:ln>
              <a:effectLst/>
            </c:spPr>
            <c:extLst>
              <c:ext xmlns:c16="http://schemas.microsoft.com/office/drawing/2014/chart" uri="{C3380CC4-5D6E-409C-BE32-E72D297353CC}">
                <c16:uniqueId val="{0000021F-7EBE-4AC9-847F-44F4BFA26A08}"/>
              </c:ext>
            </c:extLst>
          </c:dPt>
          <c:dPt>
            <c:idx val="272"/>
            <c:bubble3D val="0"/>
            <c:spPr>
              <a:solidFill>
                <a:schemeClr val="lt1"/>
              </a:solidFill>
              <a:ln w="19050">
                <a:solidFill>
                  <a:schemeClr val="accent1"/>
                </a:solidFill>
              </a:ln>
              <a:effectLst/>
            </c:spPr>
            <c:extLst>
              <c:ext xmlns:c16="http://schemas.microsoft.com/office/drawing/2014/chart" uri="{C3380CC4-5D6E-409C-BE32-E72D297353CC}">
                <c16:uniqueId val="{00000221-7EBE-4AC9-847F-44F4BFA26A08}"/>
              </c:ext>
            </c:extLst>
          </c:dPt>
          <c:dPt>
            <c:idx val="273"/>
            <c:bubble3D val="0"/>
            <c:spPr>
              <a:solidFill>
                <a:schemeClr val="lt1"/>
              </a:solidFill>
              <a:ln w="19050">
                <a:solidFill>
                  <a:schemeClr val="accent1"/>
                </a:solidFill>
              </a:ln>
              <a:effectLst/>
            </c:spPr>
            <c:extLst>
              <c:ext xmlns:c16="http://schemas.microsoft.com/office/drawing/2014/chart" uri="{C3380CC4-5D6E-409C-BE32-E72D297353CC}">
                <c16:uniqueId val="{00000223-7EBE-4AC9-847F-44F4BFA26A08}"/>
              </c:ext>
            </c:extLst>
          </c:dPt>
          <c:dPt>
            <c:idx val="274"/>
            <c:bubble3D val="0"/>
            <c:spPr>
              <a:solidFill>
                <a:schemeClr val="lt1"/>
              </a:solidFill>
              <a:ln w="19050">
                <a:solidFill>
                  <a:schemeClr val="accent1"/>
                </a:solidFill>
              </a:ln>
              <a:effectLst/>
            </c:spPr>
            <c:extLst>
              <c:ext xmlns:c16="http://schemas.microsoft.com/office/drawing/2014/chart" uri="{C3380CC4-5D6E-409C-BE32-E72D297353CC}">
                <c16:uniqueId val="{00000225-7EBE-4AC9-847F-44F4BFA26A08}"/>
              </c:ext>
            </c:extLst>
          </c:dPt>
          <c:dPt>
            <c:idx val="275"/>
            <c:bubble3D val="0"/>
            <c:spPr>
              <a:solidFill>
                <a:schemeClr val="lt1"/>
              </a:solidFill>
              <a:ln w="19050">
                <a:solidFill>
                  <a:schemeClr val="accent1"/>
                </a:solidFill>
              </a:ln>
              <a:effectLst/>
            </c:spPr>
            <c:extLst>
              <c:ext xmlns:c16="http://schemas.microsoft.com/office/drawing/2014/chart" uri="{C3380CC4-5D6E-409C-BE32-E72D297353CC}">
                <c16:uniqueId val="{00000227-7EBE-4AC9-847F-44F4BFA26A08}"/>
              </c:ext>
            </c:extLst>
          </c:dPt>
          <c:dPt>
            <c:idx val="276"/>
            <c:bubble3D val="0"/>
            <c:spPr>
              <a:solidFill>
                <a:schemeClr val="lt1"/>
              </a:solidFill>
              <a:ln w="19050">
                <a:solidFill>
                  <a:schemeClr val="accent1"/>
                </a:solidFill>
              </a:ln>
              <a:effectLst/>
            </c:spPr>
            <c:extLst>
              <c:ext xmlns:c16="http://schemas.microsoft.com/office/drawing/2014/chart" uri="{C3380CC4-5D6E-409C-BE32-E72D297353CC}">
                <c16:uniqueId val="{00000229-7EBE-4AC9-847F-44F4BFA26A08}"/>
              </c:ext>
            </c:extLst>
          </c:dPt>
          <c:dPt>
            <c:idx val="277"/>
            <c:bubble3D val="0"/>
            <c:spPr>
              <a:solidFill>
                <a:schemeClr val="lt1"/>
              </a:solidFill>
              <a:ln w="19050">
                <a:solidFill>
                  <a:schemeClr val="accent1"/>
                </a:solidFill>
              </a:ln>
              <a:effectLst/>
            </c:spPr>
            <c:extLst>
              <c:ext xmlns:c16="http://schemas.microsoft.com/office/drawing/2014/chart" uri="{C3380CC4-5D6E-409C-BE32-E72D297353CC}">
                <c16:uniqueId val="{0000022B-7EBE-4AC9-847F-44F4BFA26A08}"/>
              </c:ext>
            </c:extLst>
          </c:dPt>
          <c:dPt>
            <c:idx val="278"/>
            <c:bubble3D val="0"/>
            <c:spPr>
              <a:solidFill>
                <a:schemeClr val="lt1"/>
              </a:solidFill>
              <a:ln w="19050">
                <a:solidFill>
                  <a:schemeClr val="accent1"/>
                </a:solidFill>
              </a:ln>
              <a:effectLst/>
            </c:spPr>
            <c:extLst>
              <c:ext xmlns:c16="http://schemas.microsoft.com/office/drawing/2014/chart" uri="{C3380CC4-5D6E-409C-BE32-E72D297353CC}">
                <c16:uniqueId val="{0000022D-7EBE-4AC9-847F-44F4BFA26A08}"/>
              </c:ext>
            </c:extLst>
          </c:dPt>
          <c:dPt>
            <c:idx val="279"/>
            <c:bubble3D val="0"/>
            <c:spPr>
              <a:solidFill>
                <a:schemeClr val="lt1"/>
              </a:solidFill>
              <a:ln w="19050">
                <a:solidFill>
                  <a:schemeClr val="accent1"/>
                </a:solidFill>
              </a:ln>
              <a:effectLst/>
            </c:spPr>
            <c:extLst>
              <c:ext xmlns:c16="http://schemas.microsoft.com/office/drawing/2014/chart" uri="{C3380CC4-5D6E-409C-BE32-E72D297353CC}">
                <c16:uniqueId val="{0000022F-7EBE-4AC9-847F-44F4BFA26A08}"/>
              </c:ext>
            </c:extLst>
          </c:dPt>
          <c:dPt>
            <c:idx val="280"/>
            <c:bubble3D val="0"/>
            <c:spPr>
              <a:solidFill>
                <a:schemeClr val="lt1"/>
              </a:solidFill>
              <a:ln w="19050">
                <a:solidFill>
                  <a:schemeClr val="accent1"/>
                </a:solidFill>
              </a:ln>
              <a:effectLst/>
            </c:spPr>
            <c:extLst>
              <c:ext xmlns:c16="http://schemas.microsoft.com/office/drawing/2014/chart" uri="{C3380CC4-5D6E-409C-BE32-E72D297353CC}">
                <c16:uniqueId val="{00000231-7EBE-4AC9-847F-44F4BFA26A08}"/>
              </c:ext>
            </c:extLst>
          </c:dPt>
          <c:dPt>
            <c:idx val="281"/>
            <c:bubble3D val="0"/>
            <c:spPr>
              <a:solidFill>
                <a:schemeClr val="lt1"/>
              </a:solidFill>
              <a:ln w="19050">
                <a:solidFill>
                  <a:schemeClr val="accent1"/>
                </a:solidFill>
              </a:ln>
              <a:effectLst/>
            </c:spPr>
            <c:extLst>
              <c:ext xmlns:c16="http://schemas.microsoft.com/office/drawing/2014/chart" uri="{C3380CC4-5D6E-409C-BE32-E72D297353CC}">
                <c16:uniqueId val="{00000233-7EBE-4AC9-847F-44F4BFA26A08}"/>
              </c:ext>
            </c:extLst>
          </c:dPt>
          <c:dPt>
            <c:idx val="282"/>
            <c:bubble3D val="0"/>
            <c:spPr>
              <a:solidFill>
                <a:schemeClr val="lt1"/>
              </a:solidFill>
              <a:ln w="19050">
                <a:solidFill>
                  <a:schemeClr val="accent1"/>
                </a:solidFill>
              </a:ln>
              <a:effectLst/>
            </c:spPr>
            <c:extLst>
              <c:ext xmlns:c16="http://schemas.microsoft.com/office/drawing/2014/chart" uri="{C3380CC4-5D6E-409C-BE32-E72D297353CC}">
                <c16:uniqueId val="{00000235-7EBE-4AC9-847F-44F4BFA26A08}"/>
              </c:ext>
            </c:extLst>
          </c:dPt>
          <c:dPt>
            <c:idx val="283"/>
            <c:bubble3D val="0"/>
            <c:spPr>
              <a:solidFill>
                <a:schemeClr val="lt1"/>
              </a:solidFill>
              <a:ln w="19050">
                <a:solidFill>
                  <a:schemeClr val="accent1"/>
                </a:solidFill>
              </a:ln>
              <a:effectLst/>
            </c:spPr>
            <c:extLst>
              <c:ext xmlns:c16="http://schemas.microsoft.com/office/drawing/2014/chart" uri="{C3380CC4-5D6E-409C-BE32-E72D297353CC}">
                <c16:uniqueId val="{00000237-7EBE-4AC9-847F-44F4BFA26A08}"/>
              </c:ext>
            </c:extLst>
          </c:dPt>
          <c:dPt>
            <c:idx val="284"/>
            <c:bubble3D val="0"/>
            <c:spPr>
              <a:solidFill>
                <a:schemeClr val="lt1"/>
              </a:solidFill>
              <a:ln w="19050">
                <a:solidFill>
                  <a:schemeClr val="accent1"/>
                </a:solidFill>
              </a:ln>
              <a:effectLst/>
            </c:spPr>
            <c:extLst>
              <c:ext xmlns:c16="http://schemas.microsoft.com/office/drawing/2014/chart" uri="{C3380CC4-5D6E-409C-BE32-E72D297353CC}">
                <c16:uniqueId val="{00000239-7EBE-4AC9-847F-44F4BFA26A08}"/>
              </c:ext>
            </c:extLst>
          </c:dPt>
          <c:dPt>
            <c:idx val="285"/>
            <c:bubble3D val="0"/>
            <c:spPr>
              <a:solidFill>
                <a:schemeClr val="lt1"/>
              </a:solidFill>
              <a:ln w="19050">
                <a:solidFill>
                  <a:schemeClr val="accent1"/>
                </a:solidFill>
              </a:ln>
              <a:effectLst/>
            </c:spPr>
            <c:extLst>
              <c:ext xmlns:c16="http://schemas.microsoft.com/office/drawing/2014/chart" uri="{C3380CC4-5D6E-409C-BE32-E72D297353CC}">
                <c16:uniqueId val="{0000023B-7EBE-4AC9-847F-44F4BFA26A08}"/>
              </c:ext>
            </c:extLst>
          </c:dPt>
          <c:dPt>
            <c:idx val="286"/>
            <c:bubble3D val="0"/>
            <c:spPr>
              <a:solidFill>
                <a:schemeClr val="lt1"/>
              </a:solidFill>
              <a:ln w="19050">
                <a:solidFill>
                  <a:schemeClr val="accent1"/>
                </a:solidFill>
              </a:ln>
              <a:effectLst/>
            </c:spPr>
            <c:extLst>
              <c:ext xmlns:c16="http://schemas.microsoft.com/office/drawing/2014/chart" uri="{C3380CC4-5D6E-409C-BE32-E72D297353CC}">
                <c16:uniqueId val="{0000023D-7EBE-4AC9-847F-44F4BFA26A08}"/>
              </c:ext>
            </c:extLst>
          </c:dPt>
          <c:dPt>
            <c:idx val="287"/>
            <c:bubble3D val="0"/>
            <c:spPr>
              <a:solidFill>
                <a:schemeClr val="lt1"/>
              </a:solidFill>
              <a:ln w="19050">
                <a:solidFill>
                  <a:schemeClr val="accent1"/>
                </a:solidFill>
              </a:ln>
              <a:effectLst/>
            </c:spPr>
            <c:extLst>
              <c:ext xmlns:c16="http://schemas.microsoft.com/office/drawing/2014/chart" uri="{C3380CC4-5D6E-409C-BE32-E72D297353CC}">
                <c16:uniqueId val="{0000023F-7EBE-4AC9-847F-44F4BFA26A08}"/>
              </c:ext>
            </c:extLst>
          </c:dPt>
          <c:dPt>
            <c:idx val="288"/>
            <c:bubble3D val="0"/>
            <c:spPr>
              <a:solidFill>
                <a:schemeClr val="lt1"/>
              </a:solidFill>
              <a:ln w="19050">
                <a:solidFill>
                  <a:schemeClr val="accent1"/>
                </a:solidFill>
              </a:ln>
              <a:effectLst/>
            </c:spPr>
            <c:extLst>
              <c:ext xmlns:c16="http://schemas.microsoft.com/office/drawing/2014/chart" uri="{C3380CC4-5D6E-409C-BE32-E72D297353CC}">
                <c16:uniqueId val="{00000241-7EBE-4AC9-847F-44F4BFA26A08}"/>
              </c:ext>
            </c:extLst>
          </c:dPt>
          <c:dPt>
            <c:idx val="289"/>
            <c:bubble3D val="0"/>
            <c:spPr>
              <a:solidFill>
                <a:schemeClr val="lt1"/>
              </a:solidFill>
              <a:ln w="19050">
                <a:solidFill>
                  <a:schemeClr val="accent1"/>
                </a:solidFill>
              </a:ln>
              <a:effectLst/>
            </c:spPr>
            <c:extLst>
              <c:ext xmlns:c16="http://schemas.microsoft.com/office/drawing/2014/chart" uri="{C3380CC4-5D6E-409C-BE32-E72D297353CC}">
                <c16:uniqueId val="{00000243-7EBE-4AC9-847F-44F4BFA26A08}"/>
              </c:ext>
            </c:extLst>
          </c:dPt>
          <c:dPt>
            <c:idx val="290"/>
            <c:bubble3D val="0"/>
            <c:spPr>
              <a:solidFill>
                <a:schemeClr val="lt1"/>
              </a:solidFill>
              <a:ln w="19050">
                <a:solidFill>
                  <a:schemeClr val="accent1"/>
                </a:solidFill>
              </a:ln>
              <a:effectLst/>
            </c:spPr>
            <c:extLst>
              <c:ext xmlns:c16="http://schemas.microsoft.com/office/drawing/2014/chart" uri="{C3380CC4-5D6E-409C-BE32-E72D297353CC}">
                <c16:uniqueId val="{00000245-7EBE-4AC9-847F-44F4BFA26A08}"/>
              </c:ext>
            </c:extLst>
          </c:dPt>
          <c:dPt>
            <c:idx val="291"/>
            <c:bubble3D val="0"/>
            <c:spPr>
              <a:solidFill>
                <a:schemeClr val="lt1"/>
              </a:solidFill>
              <a:ln w="19050">
                <a:solidFill>
                  <a:schemeClr val="accent1"/>
                </a:solidFill>
              </a:ln>
              <a:effectLst/>
            </c:spPr>
            <c:extLst>
              <c:ext xmlns:c16="http://schemas.microsoft.com/office/drawing/2014/chart" uri="{C3380CC4-5D6E-409C-BE32-E72D297353CC}">
                <c16:uniqueId val="{00000247-7EBE-4AC9-847F-44F4BFA26A08}"/>
              </c:ext>
            </c:extLst>
          </c:dPt>
          <c:dPt>
            <c:idx val="292"/>
            <c:bubble3D val="0"/>
            <c:spPr>
              <a:solidFill>
                <a:schemeClr val="lt1"/>
              </a:solidFill>
              <a:ln w="19050">
                <a:solidFill>
                  <a:schemeClr val="accent1"/>
                </a:solidFill>
              </a:ln>
              <a:effectLst/>
            </c:spPr>
            <c:extLst>
              <c:ext xmlns:c16="http://schemas.microsoft.com/office/drawing/2014/chart" uri="{C3380CC4-5D6E-409C-BE32-E72D297353CC}">
                <c16:uniqueId val="{00000249-7EBE-4AC9-847F-44F4BFA26A08}"/>
              </c:ext>
            </c:extLst>
          </c:dPt>
          <c:dPt>
            <c:idx val="293"/>
            <c:bubble3D val="0"/>
            <c:spPr>
              <a:solidFill>
                <a:schemeClr val="lt1"/>
              </a:solidFill>
              <a:ln w="19050">
                <a:solidFill>
                  <a:schemeClr val="accent1"/>
                </a:solidFill>
              </a:ln>
              <a:effectLst/>
            </c:spPr>
            <c:extLst>
              <c:ext xmlns:c16="http://schemas.microsoft.com/office/drawing/2014/chart" uri="{C3380CC4-5D6E-409C-BE32-E72D297353CC}">
                <c16:uniqueId val="{0000024B-7EBE-4AC9-847F-44F4BFA26A08}"/>
              </c:ext>
            </c:extLst>
          </c:dPt>
          <c:dPt>
            <c:idx val="294"/>
            <c:bubble3D val="0"/>
            <c:spPr>
              <a:solidFill>
                <a:schemeClr val="lt1"/>
              </a:solidFill>
              <a:ln w="19050">
                <a:solidFill>
                  <a:schemeClr val="accent1"/>
                </a:solidFill>
              </a:ln>
              <a:effectLst/>
            </c:spPr>
            <c:extLst>
              <c:ext xmlns:c16="http://schemas.microsoft.com/office/drawing/2014/chart" uri="{C3380CC4-5D6E-409C-BE32-E72D297353CC}">
                <c16:uniqueId val="{0000024D-7EBE-4AC9-847F-44F4BFA26A08}"/>
              </c:ext>
            </c:extLst>
          </c:dPt>
          <c:dPt>
            <c:idx val="295"/>
            <c:bubble3D val="0"/>
            <c:spPr>
              <a:solidFill>
                <a:schemeClr val="lt1"/>
              </a:solidFill>
              <a:ln w="19050">
                <a:solidFill>
                  <a:schemeClr val="accent1"/>
                </a:solidFill>
              </a:ln>
              <a:effectLst/>
            </c:spPr>
            <c:extLst>
              <c:ext xmlns:c16="http://schemas.microsoft.com/office/drawing/2014/chart" uri="{C3380CC4-5D6E-409C-BE32-E72D297353CC}">
                <c16:uniqueId val="{0000024F-7EBE-4AC9-847F-44F4BFA26A08}"/>
              </c:ext>
            </c:extLst>
          </c:dPt>
          <c:dPt>
            <c:idx val="296"/>
            <c:bubble3D val="0"/>
            <c:spPr>
              <a:solidFill>
                <a:schemeClr val="lt1"/>
              </a:solidFill>
              <a:ln w="19050">
                <a:solidFill>
                  <a:schemeClr val="accent1"/>
                </a:solidFill>
              </a:ln>
              <a:effectLst/>
            </c:spPr>
            <c:extLst>
              <c:ext xmlns:c16="http://schemas.microsoft.com/office/drawing/2014/chart" uri="{C3380CC4-5D6E-409C-BE32-E72D297353CC}">
                <c16:uniqueId val="{00000251-7EBE-4AC9-847F-44F4BFA26A08}"/>
              </c:ext>
            </c:extLst>
          </c:dPt>
          <c:dPt>
            <c:idx val="297"/>
            <c:bubble3D val="0"/>
            <c:spPr>
              <a:solidFill>
                <a:schemeClr val="lt1"/>
              </a:solidFill>
              <a:ln w="19050">
                <a:solidFill>
                  <a:schemeClr val="accent1"/>
                </a:solidFill>
              </a:ln>
              <a:effectLst/>
            </c:spPr>
            <c:extLst>
              <c:ext xmlns:c16="http://schemas.microsoft.com/office/drawing/2014/chart" uri="{C3380CC4-5D6E-409C-BE32-E72D297353CC}">
                <c16:uniqueId val="{00000253-7EBE-4AC9-847F-44F4BFA26A08}"/>
              </c:ext>
            </c:extLst>
          </c:dPt>
          <c:dPt>
            <c:idx val="298"/>
            <c:bubble3D val="0"/>
            <c:spPr>
              <a:solidFill>
                <a:schemeClr val="lt1"/>
              </a:solidFill>
              <a:ln w="19050">
                <a:solidFill>
                  <a:schemeClr val="accent1"/>
                </a:solidFill>
              </a:ln>
              <a:effectLst/>
            </c:spPr>
            <c:extLst>
              <c:ext xmlns:c16="http://schemas.microsoft.com/office/drawing/2014/chart" uri="{C3380CC4-5D6E-409C-BE32-E72D297353CC}">
                <c16:uniqueId val="{00000255-7EBE-4AC9-847F-44F4BFA26A08}"/>
              </c:ext>
            </c:extLst>
          </c:dPt>
          <c:dPt>
            <c:idx val="299"/>
            <c:bubble3D val="0"/>
            <c:spPr>
              <a:solidFill>
                <a:schemeClr val="lt1"/>
              </a:solidFill>
              <a:ln w="19050">
                <a:solidFill>
                  <a:schemeClr val="accent1"/>
                </a:solidFill>
              </a:ln>
              <a:effectLst/>
            </c:spPr>
            <c:extLst>
              <c:ext xmlns:c16="http://schemas.microsoft.com/office/drawing/2014/chart" uri="{C3380CC4-5D6E-409C-BE32-E72D297353CC}">
                <c16:uniqueId val="{00000257-7EBE-4AC9-847F-44F4BFA26A08}"/>
              </c:ext>
            </c:extLst>
          </c:dPt>
          <c:dPt>
            <c:idx val="300"/>
            <c:bubble3D val="0"/>
            <c:spPr>
              <a:solidFill>
                <a:schemeClr val="lt1"/>
              </a:solidFill>
              <a:ln w="19050">
                <a:solidFill>
                  <a:schemeClr val="accent1"/>
                </a:solidFill>
              </a:ln>
              <a:effectLst/>
            </c:spPr>
            <c:extLst>
              <c:ext xmlns:c16="http://schemas.microsoft.com/office/drawing/2014/chart" uri="{C3380CC4-5D6E-409C-BE32-E72D297353CC}">
                <c16:uniqueId val="{00000259-7EBE-4AC9-847F-44F4BFA26A08}"/>
              </c:ext>
            </c:extLst>
          </c:dPt>
          <c:dPt>
            <c:idx val="301"/>
            <c:bubble3D val="0"/>
            <c:spPr>
              <a:solidFill>
                <a:schemeClr val="lt1"/>
              </a:solidFill>
              <a:ln w="19050">
                <a:solidFill>
                  <a:schemeClr val="accent1"/>
                </a:solidFill>
              </a:ln>
              <a:effectLst/>
            </c:spPr>
            <c:extLst>
              <c:ext xmlns:c16="http://schemas.microsoft.com/office/drawing/2014/chart" uri="{C3380CC4-5D6E-409C-BE32-E72D297353CC}">
                <c16:uniqueId val="{0000025B-7EBE-4AC9-847F-44F4BFA26A08}"/>
              </c:ext>
            </c:extLst>
          </c:dPt>
          <c:dPt>
            <c:idx val="302"/>
            <c:bubble3D val="0"/>
            <c:spPr>
              <a:solidFill>
                <a:schemeClr val="lt1"/>
              </a:solidFill>
              <a:ln w="19050">
                <a:solidFill>
                  <a:schemeClr val="accent1"/>
                </a:solidFill>
              </a:ln>
              <a:effectLst/>
            </c:spPr>
            <c:extLst>
              <c:ext xmlns:c16="http://schemas.microsoft.com/office/drawing/2014/chart" uri="{C3380CC4-5D6E-409C-BE32-E72D297353CC}">
                <c16:uniqueId val="{0000025D-7EBE-4AC9-847F-44F4BFA26A08}"/>
              </c:ext>
            </c:extLst>
          </c:dPt>
          <c:dPt>
            <c:idx val="303"/>
            <c:bubble3D val="0"/>
            <c:spPr>
              <a:solidFill>
                <a:schemeClr val="lt1"/>
              </a:solidFill>
              <a:ln w="19050">
                <a:solidFill>
                  <a:schemeClr val="accent1"/>
                </a:solidFill>
              </a:ln>
              <a:effectLst/>
            </c:spPr>
            <c:extLst>
              <c:ext xmlns:c16="http://schemas.microsoft.com/office/drawing/2014/chart" uri="{C3380CC4-5D6E-409C-BE32-E72D297353CC}">
                <c16:uniqueId val="{0000025F-7EBE-4AC9-847F-44F4BFA26A08}"/>
              </c:ext>
            </c:extLst>
          </c:dPt>
          <c:dPt>
            <c:idx val="304"/>
            <c:bubble3D val="0"/>
            <c:spPr>
              <a:solidFill>
                <a:schemeClr val="lt1"/>
              </a:solidFill>
              <a:ln w="19050">
                <a:solidFill>
                  <a:schemeClr val="accent1"/>
                </a:solidFill>
              </a:ln>
              <a:effectLst/>
            </c:spPr>
            <c:extLst>
              <c:ext xmlns:c16="http://schemas.microsoft.com/office/drawing/2014/chart" uri="{C3380CC4-5D6E-409C-BE32-E72D297353CC}">
                <c16:uniqueId val="{00000261-7EBE-4AC9-847F-44F4BFA26A08}"/>
              </c:ext>
            </c:extLst>
          </c:dPt>
          <c:dPt>
            <c:idx val="305"/>
            <c:bubble3D val="0"/>
            <c:spPr>
              <a:solidFill>
                <a:schemeClr val="lt1"/>
              </a:solidFill>
              <a:ln w="19050">
                <a:solidFill>
                  <a:schemeClr val="accent1"/>
                </a:solidFill>
              </a:ln>
              <a:effectLst/>
            </c:spPr>
            <c:extLst>
              <c:ext xmlns:c16="http://schemas.microsoft.com/office/drawing/2014/chart" uri="{C3380CC4-5D6E-409C-BE32-E72D297353CC}">
                <c16:uniqueId val="{00000263-7EBE-4AC9-847F-44F4BFA26A08}"/>
              </c:ext>
            </c:extLst>
          </c:dPt>
          <c:dPt>
            <c:idx val="306"/>
            <c:bubble3D val="0"/>
            <c:spPr>
              <a:solidFill>
                <a:schemeClr val="lt1"/>
              </a:solidFill>
              <a:ln w="19050">
                <a:solidFill>
                  <a:schemeClr val="accent1"/>
                </a:solidFill>
              </a:ln>
              <a:effectLst/>
            </c:spPr>
            <c:extLst>
              <c:ext xmlns:c16="http://schemas.microsoft.com/office/drawing/2014/chart" uri="{C3380CC4-5D6E-409C-BE32-E72D297353CC}">
                <c16:uniqueId val="{00000265-7EBE-4AC9-847F-44F4BFA26A08}"/>
              </c:ext>
            </c:extLst>
          </c:dPt>
          <c:dPt>
            <c:idx val="307"/>
            <c:bubble3D val="0"/>
            <c:spPr>
              <a:solidFill>
                <a:schemeClr val="lt1"/>
              </a:solidFill>
              <a:ln w="19050">
                <a:solidFill>
                  <a:schemeClr val="accent1"/>
                </a:solidFill>
              </a:ln>
              <a:effectLst/>
            </c:spPr>
            <c:extLst>
              <c:ext xmlns:c16="http://schemas.microsoft.com/office/drawing/2014/chart" uri="{C3380CC4-5D6E-409C-BE32-E72D297353CC}">
                <c16:uniqueId val="{00000267-7EBE-4AC9-847F-44F4BFA26A08}"/>
              </c:ext>
            </c:extLst>
          </c:dPt>
          <c:dPt>
            <c:idx val="308"/>
            <c:bubble3D val="0"/>
            <c:spPr>
              <a:solidFill>
                <a:schemeClr val="lt1"/>
              </a:solidFill>
              <a:ln w="19050">
                <a:solidFill>
                  <a:schemeClr val="accent1"/>
                </a:solidFill>
              </a:ln>
              <a:effectLst/>
            </c:spPr>
            <c:extLst>
              <c:ext xmlns:c16="http://schemas.microsoft.com/office/drawing/2014/chart" uri="{C3380CC4-5D6E-409C-BE32-E72D297353CC}">
                <c16:uniqueId val="{00000269-7EBE-4AC9-847F-44F4BFA26A08}"/>
              </c:ext>
            </c:extLst>
          </c:dPt>
          <c:dPt>
            <c:idx val="309"/>
            <c:bubble3D val="0"/>
            <c:spPr>
              <a:solidFill>
                <a:schemeClr val="lt1"/>
              </a:solidFill>
              <a:ln w="19050">
                <a:solidFill>
                  <a:schemeClr val="accent1"/>
                </a:solidFill>
              </a:ln>
              <a:effectLst/>
            </c:spPr>
            <c:extLst>
              <c:ext xmlns:c16="http://schemas.microsoft.com/office/drawing/2014/chart" uri="{C3380CC4-5D6E-409C-BE32-E72D297353CC}">
                <c16:uniqueId val="{0000026B-7EBE-4AC9-847F-44F4BFA26A08}"/>
              </c:ext>
            </c:extLst>
          </c:dPt>
          <c:dPt>
            <c:idx val="310"/>
            <c:bubble3D val="0"/>
            <c:spPr>
              <a:solidFill>
                <a:schemeClr val="lt1"/>
              </a:solidFill>
              <a:ln w="19050">
                <a:solidFill>
                  <a:schemeClr val="accent1"/>
                </a:solidFill>
              </a:ln>
              <a:effectLst/>
            </c:spPr>
            <c:extLst>
              <c:ext xmlns:c16="http://schemas.microsoft.com/office/drawing/2014/chart" uri="{C3380CC4-5D6E-409C-BE32-E72D297353CC}">
                <c16:uniqueId val="{0000026D-7EBE-4AC9-847F-44F4BFA26A08}"/>
              </c:ext>
            </c:extLst>
          </c:dPt>
          <c:dPt>
            <c:idx val="311"/>
            <c:bubble3D val="0"/>
            <c:spPr>
              <a:solidFill>
                <a:schemeClr val="lt1"/>
              </a:solidFill>
              <a:ln w="19050">
                <a:solidFill>
                  <a:schemeClr val="accent1"/>
                </a:solidFill>
              </a:ln>
              <a:effectLst/>
            </c:spPr>
            <c:extLst>
              <c:ext xmlns:c16="http://schemas.microsoft.com/office/drawing/2014/chart" uri="{C3380CC4-5D6E-409C-BE32-E72D297353CC}">
                <c16:uniqueId val="{0000026F-7EBE-4AC9-847F-44F4BFA26A08}"/>
              </c:ext>
            </c:extLst>
          </c:dPt>
          <c:dPt>
            <c:idx val="312"/>
            <c:bubble3D val="0"/>
            <c:spPr>
              <a:solidFill>
                <a:schemeClr val="lt1"/>
              </a:solidFill>
              <a:ln w="19050">
                <a:solidFill>
                  <a:schemeClr val="accent1"/>
                </a:solidFill>
              </a:ln>
              <a:effectLst/>
            </c:spPr>
            <c:extLst>
              <c:ext xmlns:c16="http://schemas.microsoft.com/office/drawing/2014/chart" uri="{C3380CC4-5D6E-409C-BE32-E72D297353CC}">
                <c16:uniqueId val="{00000271-7EBE-4AC9-847F-44F4BFA26A08}"/>
              </c:ext>
            </c:extLst>
          </c:dPt>
          <c:dPt>
            <c:idx val="313"/>
            <c:bubble3D val="0"/>
            <c:spPr>
              <a:solidFill>
                <a:schemeClr val="lt1"/>
              </a:solidFill>
              <a:ln w="19050">
                <a:solidFill>
                  <a:schemeClr val="accent1"/>
                </a:solidFill>
              </a:ln>
              <a:effectLst/>
            </c:spPr>
            <c:extLst>
              <c:ext xmlns:c16="http://schemas.microsoft.com/office/drawing/2014/chart" uri="{C3380CC4-5D6E-409C-BE32-E72D297353CC}">
                <c16:uniqueId val="{00000273-7EBE-4AC9-847F-44F4BFA26A08}"/>
              </c:ext>
            </c:extLst>
          </c:dPt>
          <c:dPt>
            <c:idx val="314"/>
            <c:bubble3D val="0"/>
            <c:spPr>
              <a:solidFill>
                <a:schemeClr val="lt1"/>
              </a:solidFill>
              <a:ln w="19050">
                <a:solidFill>
                  <a:schemeClr val="accent1"/>
                </a:solidFill>
              </a:ln>
              <a:effectLst/>
            </c:spPr>
            <c:extLst>
              <c:ext xmlns:c16="http://schemas.microsoft.com/office/drawing/2014/chart" uri="{C3380CC4-5D6E-409C-BE32-E72D297353CC}">
                <c16:uniqueId val="{00000275-7EBE-4AC9-847F-44F4BFA26A08}"/>
              </c:ext>
            </c:extLst>
          </c:dPt>
          <c:dPt>
            <c:idx val="315"/>
            <c:bubble3D val="0"/>
            <c:spPr>
              <a:solidFill>
                <a:schemeClr val="lt1"/>
              </a:solidFill>
              <a:ln w="19050">
                <a:solidFill>
                  <a:schemeClr val="accent1"/>
                </a:solidFill>
              </a:ln>
              <a:effectLst/>
            </c:spPr>
            <c:extLst>
              <c:ext xmlns:c16="http://schemas.microsoft.com/office/drawing/2014/chart" uri="{C3380CC4-5D6E-409C-BE32-E72D297353CC}">
                <c16:uniqueId val="{00000277-7EBE-4AC9-847F-44F4BFA26A08}"/>
              </c:ext>
            </c:extLst>
          </c:dPt>
          <c:dPt>
            <c:idx val="316"/>
            <c:bubble3D val="0"/>
            <c:spPr>
              <a:solidFill>
                <a:schemeClr val="lt1"/>
              </a:solidFill>
              <a:ln w="19050">
                <a:solidFill>
                  <a:schemeClr val="accent1"/>
                </a:solidFill>
              </a:ln>
              <a:effectLst/>
            </c:spPr>
            <c:extLst>
              <c:ext xmlns:c16="http://schemas.microsoft.com/office/drawing/2014/chart" uri="{C3380CC4-5D6E-409C-BE32-E72D297353CC}">
                <c16:uniqueId val="{00000279-7EBE-4AC9-847F-44F4BFA26A08}"/>
              </c:ext>
            </c:extLst>
          </c:dPt>
          <c:dPt>
            <c:idx val="317"/>
            <c:bubble3D val="0"/>
            <c:spPr>
              <a:solidFill>
                <a:schemeClr val="lt1"/>
              </a:solidFill>
              <a:ln w="19050">
                <a:solidFill>
                  <a:schemeClr val="accent1"/>
                </a:solidFill>
              </a:ln>
              <a:effectLst/>
            </c:spPr>
            <c:extLst>
              <c:ext xmlns:c16="http://schemas.microsoft.com/office/drawing/2014/chart" uri="{C3380CC4-5D6E-409C-BE32-E72D297353CC}">
                <c16:uniqueId val="{0000027B-7EBE-4AC9-847F-44F4BFA26A08}"/>
              </c:ext>
            </c:extLst>
          </c:dPt>
          <c:dPt>
            <c:idx val="318"/>
            <c:bubble3D val="0"/>
            <c:spPr>
              <a:solidFill>
                <a:schemeClr val="lt1"/>
              </a:solidFill>
              <a:ln w="19050">
                <a:solidFill>
                  <a:schemeClr val="accent1"/>
                </a:solidFill>
              </a:ln>
              <a:effectLst/>
            </c:spPr>
            <c:extLst>
              <c:ext xmlns:c16="http://schemas.microsoft.com/office/drawing/2014/chart" uri="{C3380CC4-5D6E-409C-BE32-E72D297353CC}">
                <c16:uniqueId val="{0000027D-7EBE-4AC9-847F-44F4BFA26A08}"/>
              </c:ext>
            </c:extLst>
          </c:dPt>
          <c:dPt>
            <c:idx val="319"/>
            <c:bubble3D val="0"/>
            <c:spPr>
              <a:solidFill>
                <a:schemeClr val="lt1"/>
              </a:solidFill>
              <a:ln w="19050">
                <a:solidFill>
                  <a:schemeClr val="accent1"/>
                </a:solidFill>
              </a:ln>
              <a:effectLst/>
            </c:spPr>
            <c:extLst>
              <c:ext xmlns:c16="http://schemas.microsoft.com/office/drawing/2014/chart" uri="{C3380CC4-5D6E-409C-BE32-E72D297353CC}">
                <c16:uniqueId val="{0000027F-7EBE-4AC9-847F-44F4BFA26A08}"/>
              </c:ext>
            </c:extLst>
          </c:dPt>
          <c:dPt>
            <c:idx val="320"/>
            <c:bubble3D val="0"/>
            <c:spPr>
              <a:solidFill>
                <a:schemeClr val="lt1"/>
              </a:solidFill>
              <a:ln w="19050">
                <a:solidFill>
                  <a:schemeClr val="accent1"/>
                </a:solidFill>
              </a:ln>
              <a:effectLst/>
            </c:spPr>
            <c:extLst>
              <c:ext xmlns:c16="http://schemas.microsoft.com/office/drawing/2014/chart" uri="{C3380CC4-5D6E-409C-BE32-E72D297353CC}">
                <c16:uniqueId val="{00000281-7EBE-4AC9-847F-44F4BFA26A08}"/>
              </c:ext>
            </c:extLst>
          </c:dPt>
          <c:dPt>
            <c:idx val="321"/>
            <c:bubble3D val="0"/>
            <c:spPr>
              <a:solidFill>
                <a:schemeClr val="lt1"/>
              </a:solidFill>
              <a:ln w="19050">
                <a:solidFill>
                  <a:schemeClr val="accent1"/>
                </a:solidFill>
              </a:ln>
              <a:effectLst/>
            </c:spPr>
            <c:extLst>
              <c:ext xmlns:c16="http://schemas.microsoft.com/office/drawing/2014/chart" uri="{C3380CC4-5D6E-409C-BE32-E72D297353CC}">
                <c16:uniqueId val="{00000283-7EBE-4AC9-847F-44F4BFA26A08}"/>
              </c:ext>
            </c:extLst>
          </c:dPt>
          <c:dPt>
            <c:idx val="322"/>
            <c:bubble3D val="0"/>
            <c:spPr>
              <a:solidFill>
                <a:schemeClr val="lt1"/>
              </a:solidFill>
              <a:ln w="19050">
                <a:solidFill>
                  <a:schemeClr val="accent1"/>
                </a:solidFill>
              </a:ln>
              <a:effectLst/>
            </c:spPr>
            <c:extLst>
              <c:ext xmlns:c16="http://schemas.microsoft.com/office/drawing/2014/chart" uri="{C3380CC4-5D6E-409C-BE32-E72D297353CC}">
                <c16:uniqueId val="{00000285-7EBE-4AC9-847F-44F4BFA26A08}"/>
              </c:ext>
            </c:extLst>
          </c:dPt>
          <c:dPt>
            <c:idx val="323"/>
            <c:bubble3D val="0"/>
            <c:spPr>
              <a:solidFill>
                <a:schemeClr val="lt1"/>
              </a:solidFill>
              <a:ln w="19050">
                <a:solidFill>
                  <a:schemeClr val="accent1"/>
                </a:solidFill>
              </a:ln>
              <a:effectLst/>
            </c:spPr>
            <c:extLst>
              <c:ext xmlns:c16="http://schemas.microsoft.com/office/drawing/2014/chart" uri="{C3380CC4-5D6E-409C-BE32-E72D297353CC}">
                <c16:uniqueId val="{00000287-7EBE-4AC9-847F-44F4BFA26A08}"/>
              </c:ext>
            </c:extLst>
          </c:dPt>
          <c:dPt>
            <c:idx val="324"/>
            <c:bubble3D val="0"/>
            <c:spPr>
              <a:solidFill>
                <a:schemeClr val="lt1"/>
              </a:solidFill>
              <a:ln w="19050">
                <a:solidFill>
                  <a:schemeClr val="accent1"/>
                </a:solidFill>
              </a:ln>
              <a:effectLst/>
            </c:spPr>
            <c:extLst>
              <c:ext xmlns:c16="http://schemas.microsoft.com/office/drawing/2014/chart" uri="{C3380CC4-5D6E-409C-BE32-E72D297353CC}">
                <c16:uniqueId val="{00000289-7EBE-4AC9-847F-44F4BFA26A08}"/>
              </c:ext>
            </c:extLst>
          </c:dPt>
          <c:dPt>
            <c:idx val="325"/>
            <c:bubble3D val="0"/>
            <c:spPr>
              <a:solidFill>
                <a:schemeClr val="lt1"/>
              </a:solidFill>
              <a:ln w="19050">
                <a:solidFill>
                  <a:schemeClr val="accent1"/>
                </a:solidFill>
              </a:ln>
              <a:effectLst/>
            </c:spPr>
            <c:extLst>
              <c:ext xmlns:c16="http://schemas.microsoft.com/office/drawing/2014/chart" uri="{C3380CC4-5D6E-409C-BE32-E72D297353CC}">
                <c16:uniqueId val="{0000028B-7EBE-4AC9-847F-44F4BFA26A08}"/>
              </c:ext>
            </c:extLst>
          </c:dPt>
          <c:dPt>
            <c:idx val="326"/>
            <c:bubble3D val="0"/>
            <c:spPr>
              <a:solidFill>
                <a:schemeClr val="lt1"/>
              </a:solidFill>
              <a:ln w="19050">
                <a:solidFill>
                  <a:schemeClr val="accent1"/>
                </a:solidFill>
              </a:ln>
              <a:effectLst/>
            </c:spPr>
            <c:extLst>
              <c:ext xmlns:c16="http://schemas.microsoft.com/office/drawing/2014/chart" uri="{C3380CC4-5D6E-409C-BE32-E72D297353CC}">
                <c16:uniqueId val="{0000028D-7EBE-4AC9-847F-44F4BFA26A08}"/>
              </c:ext>
            </c:extLst>
          </c:dPt>
          <c:dPt>
            <c:idx val="327"/>
            <c:bubble3D val="0"/>
            <c:spPr>
              <a:solidFill>
                <a:schemeClr val="lt1"/>
              </a:solidFill>
              <a:ln w="19050">
                <a:solidFill>
                  <a:schemeClr val="accent1"/>
                </a:solidFill>
              </a:ln>
              <a:effectLst/>
            </c:spPr>
            <c:extLst>
              <c:ext xmlns:c16="http://schemas.microsoft.com/office/drawing/2014/chart" uri="{C3380CC4-5D6E-409C-BE32-E72D297353CC}">
                <c16:uniqueId val="{0000028F-7EBE-4AC9-847F-44F4BFA26A08}"/>
              </c:ext>
            </c:extLst>
          </c:dPt>
          <c:dPt>
            <c:idx val="328"/>
            <c:bubble3D val="0"/>
            <c:spPr>
              <a:solidFill>
                <a:schemeClr val="lt1"/>
              </a:solidFill>
              <a:ln w="19050">
                <a:solidFill>
                  <a:schemeClr val="accent1"/>
                </a:solidFill>
              </a:ln>
              <a:effectLst/>
            </c:spPr>
            <c:extLst>
              <c:ext xmlns:c16="http://schemas.microsoft.com/office/drawing/2014/chart" uri="{C3380CC4-5D6E-409C-BE32-E72D297353CC}">
                <c16:uniqueId val="{00000291-7EBE-4AC9-847F-44F4BFA26A08}"/>
              </c:ext>
            </c:extLst>
          </c:dPt>
          <c:dPt>
            <c:idx val="329"/>
            <c:bubble3D val="0"/>
            <c:spPr>
              <a:solidFill>
                <a:schemeClr val="lt1"/>
              </a:solidFill>
              <a:ln w="19050">
                <a:solidFill>
                  <a:schemeClr val="accent1"/>
                </a:solidFill>
              </a:ln>
              <a:effectLst/>
            </c:spPr>
            <c:extLst>
              <c:ext xmlns:c16="http://schemas.microsoft.com/office/drawing/2014/chart" uri="{C3380CC4-5D6E-409C-BE32-E72D297353CC}">
                <c16:uniqueId val="{00000293-7EBE-4AC9-847F-44F4BFA26A08}"/>
              </c:ext>
            </c:extLst>
          </c:dPt>
          <c:dPt>
            <c:idx val="330"/>
            <c:bubble3D val="0"/>
            <c:spPr>
              <a:solidFill>
                <a:schemeClr val="lt1"/>
              </a:solidFill>
              <a:ln w="19050">
                <a:solidFill>
                  <a:schemeClr val="accent1"/>
                </a:solidFill>
              </a:ln>
              <a:effectLst/>
            </c:spPr>
            <c:extLst>
              <c:ext xmlns:c16="http://schemas.microsoft.com/office/drawing/2014/chart" uri="{C3380CC4-5D6E-409C-BE32-E72D297353CC}">
                <c16:uniqueId val="{00000295-7EBE-4AC9-847F-44F4BFA26A08}"/>
              </c:ext>
            </c:extLst>
          </c:dPt>
          <c:dPt>
            <c:idx val="331"/>
            <c:bubble3D val="0"/>
            <c:spPr>
              <a:solidFill>
                <a:schemeClr val="lt1"/>
              </a:solidFill>
              <a:ln w="19050">
                <a:solidFill>
                  <a:schemeClr val="accent1"/>
                </a:solidFill>
              </a:ln>
              <a:effectLst/>
            </c:spPr>
            <c:extLst>
              <c:ext xmlns:c16="http://schemas.microsoft.com/office/drawing/2014/chart" uri="{C3380CC4-5D6E-409C-BE32-E72D297353CC}">
                <c16:uniqueId val="{00000297-7EBE-4AC9-847F-44F4BFA26A08}"/>
              </c:ext>
            </c:extLst>
          </c:dPt>
          <c:dPt>
            <c:idx val="332"/>
            <c:bubble3D val="0"/>
            <c:spPr>
              <a:solidFill>
                <a:schemeClr val="lt1"/>
              </a:solidFill>
              <a:ln w="19050">
                <a:solidFill>
                  <a:schemeClr val="accent1"/>
                </a:solidFill>
              </a:ln>
              <a:effectLst/>
            </c:spPr>
            <c:extLst>
              <c:ext xmlns:c16="http://schemas.microsoft.com/office/drawing/2014/chart" uri="{C3380CC4-5D6E-409C-BE32-E72D297353CC}">
                <c16:uniqueId val="{00000299-7EBE-4AC9-847F-44F4BFA26A08}"/>
              </c:ext>
            </c:extLst>
          </c:dPt>
          <c:dPt>
            <c:idx val="333"/>
            <c:bubble3D val="0"/>
            <c:spPr>
              <a:solidFill>
                <a:schemeClr val="lt1"/>
              </a:solidFill>
              <a:ln w="19050">
                <a:solidFill>
                  <a:schemeClr val="accent1"/>
                </a:solidFill>
              </a:ln>
              <a:effectLst/>
            </c:spPr>
            <c:extLst>
              <c:ext xmlns:c16="http://schemas.microsoft.com/office/drawing/2014/chart" uri="{C3380CC4-5D6E-409C-BE32-E72D297353CC}">
                <c16:uniqueId val="{0000029B-7EBE-4AC9-847F-44F4BFA26A08}"/>
              </c:ext>
            </c:extLst>
          </c:dPt>
          <c:dPt>
            <c:idx val="334"/>
            <c:bubble3D val="0"/>
            <c:spPr>
              <a:solidFill>
                <a:schemeClr val="lt1"/>
              </a:solidFill>
              <a:ln w="19050">
                <a:solidFill>
                  <a:schemeClr val="accent1"/>
                </a:solidFill>
              </a:ln>
              <a:effectLst/>
            </c:spPr>
            <c:extLst>
              <c:ext xmlns:c16="http://schemas.microsoft.com/office/drawing/2014/chart" uri="{C3380CC4-5D6E-409C-BE32-E72D297353CC}">
                <c16:uniqueId val="{0000029D-7EBE-4AC9-847F-44F4BFA26A08}"/>
              </c:ext>
            </c:extLst>
          </c:dPt>
          <c:dPt>
            <c:idx val="335"/>
            <c:bubble3D val="0"/>
            <c:spPr>
              <a:solidFill>
                <a:schemeClr val="lt1"/>
              </a:solidFill>
              <a:ln w="19050">
                <a:solidFill>
                  <a:schemeClr val="accent1"/>
                </a:solidFill>
              </a:ln>
              <a:effectLst/>
            </c:spPr>
            <c:extLst>
              <c:ext xmlns:c16="http://schemas.microsoft.com/office/drawing/2014/chart" uri="{C3380CC4-5D6E-409C-BE32-E72D297353CC}">
                <c16:uniqueId val="{0000029F-7EBE-4AC9-847F-44F4BFA26A08}"/>
              </c:ext>
            </c:extLst>
          </c:dPt>
          <c:dPt>
            <c:idx val="336"/>
            <c:bubble3D val="0"/>
            <c:spPr>
              <a:solidFill>
                <a:schemeClr val="lt1"/>
              </a:solidFill>
              <a:ln w="19050">
                <a:solidFill>
                  <a:schemeClr val="accent1"/>
                </a:solidFill>
              </a:ln>
              <a:effectLst/>
            </c:spPr>
            <c:extLst>
              <c:ext xmlns:c16="http://schemas.microsoft.com/office/drawing/2014/chart" uri="{C3380CC4-5D6E-409C-BE32-E72D297353CC}">
                <c16:uniqueId val="{000002A1-7EBE-4AC9-847F-44F4BFA26A08}"/>
              </c:ext>
            </c:extLst>
          </c:dPt>
          <c:dPt>
            <c:idx val="337"/>
            <c:bubble3D val="0"/>
            <c:spPr>
              <a:solidFill>
                <a:schemeClr val="lt1"/>
              </a:solidFill>
              <a:ln w="19050">
                <a:solidFill>
                  <a:schemeClr val="accent1"/>
                </a:solidFill>
              </a:ln>
              <a:effectLst/>
            </c:spPr>
            <c:extLst>
              <c:ext xmlns:c16="http://schemas.microsoft.com/office/drawing/2014/chart" uri="{C3380CC4-5D6E-409C-BE32-E72D297353CC}">
                <c16:uniqueId val="{000002A3-7EBE-4AC9-847F-44F4BFA26A08}"/>
              </c:ext>
            </c:extLst>
          </c:dPt>
          <c:dPt>
            <c:idx val="338"/>
            <c:bubble3D val="0"/>
            <c:spPr>
              <a:solidFill>
                <a:schemeClr val="lt1"/>
              </a:solidFill>
              <a:ln w="19050">
                <a:solidFill>
                  <a:schemeClr val="accent1"/>
                </a:solidFill>
              </a:ln>
              <a:effectLst/>
            </c:spPr>
            <c:extLst>
              <c:ext xmlns:c16="http://schemas.microsoft.com/office/drawing/2014/chart" uri="{C3380CC4-5D6E-409C-BE32-E72D297353CC}">
                <c16:uniqueId val="{000002A5-7EBE-4AC9-847F-44F4BFA26A08}"/>
              </c:ext>
            </c:extLst>
          </c:dPt>
          <c:dPt>
            <c:idx val="339"/>
            <c:bubble3D val="0"/>
            <c:spPr>
              <a:solidFill>
                <a:schemeClr val="lt1"/>
              </a:solidFill>
              <a:ln w="19050">
                <a:solidFill>
                  <a:schemeClr val="accent1"/>
                </a:solidFill>
              </a:ln>
              <a:effectLst/>
            </c:spPr>
            <c:extLst>
              <c:ext xmlns:c16="http://schemas.microsoft.com/office/drawing/2014/chart" uri="{C3380CC4-5D6E-409C-BE32-E72D297353CC}">
                <c16:uniqueId val="{000002A7-7EBE-4AC9-847F-44F4BFA26A08}"/>
              </c:ext>
            </c:extLst>
          </c:dPt>
          <c:dPt>
            <c:idx val="340"/>
            <c:bubble3D val="0"/>
            <c:spPr>
              <a:solidFill>
                <a:schemeClr val="lt1"/>
              </a:solidFill>
              <a:ln w="19050">
                <a:solidFill>
                  <a:schemeClr val="accent1"/>
                </a:solidFill>
              </a:ln>
              <a:effectLst/>
            </c:spPr>
            <c:extLst>
              <c:ext xmlns:c16="http://schemas.microsoft.com/office/drawing/2014/chart" uri="{C3380CC4-5D6E-409C-BE32-E72D297353CC}">
                <c16:uniqueId val="{000002A9-7EBE-4AC9-847F-44F4BFA26A08}"/>
              </c:ext>
            </c:extLst>
          </c:dPt>
          <c:dPt>
            <c:idx val="341"/>
            <c:bubble3D val="0"/>
            <c:spPr>
              <a:solidFill>
                <a:schemeClr val="lt1"/>
              </a:solidFill>
              <a:ln w="19050">
                <a:solidFill>
                  <a:schemeClr val="accent1"/>
                </a:solidFill>
              </a:ln>
              <a:effectLst/>
            </c:spPr>
            <c:extLst>
              <c:ext xmlns:c16="http://schemas.microsoft.com/office/drawing/2014/chart" uri="{C3380CC4-5D6E-409C-BE32-E72D297353CC}">
                <c16:uniqueId val="{000002AB-7EBE-4AC9-847F-44F4BFA26A08}"/>
              </c:ext>
            </c:extLst>
          </c:dPt>
          <c:dPt>
            <c:idx val="342"/>
            <c:bubble3D val="0"/>
            <c:spPr>
              <a:solidFill>
                <a:schemeClr val="lt1"/>
              </a:solidFill>
              <a:ln w="19050">
                <a:solidFill>
                  <a:schemeClr val="accent1"/>
                </a:solidFill>
              </a:ln>
              <a:effectLst/>
            </c:spPr>
            <c:extLst>
              <c:ext xmlns:c16="http://schemas.microsoft.com/office/drawing/2014/chart" uri="{C3380CC4-5D6E-409C-BE32-E72D297353CC}">
                <c16:uniqueId val="{000002AD-7EBE-4AC9-847F-44F4BFA26A08}"/>
              </c:ext>
            </c:extLst>
          </c:dPt>
          <c:dPt>
            <c:idx val="343"/>
            <c:bubble3D val="0"/>
            <c:spPr>
              <a:solidFill>
                <a:schemeClr val="lt1"/>
              </a:solidFill>
              <a:ln w="19050">
                <a:solidFill>
                  <a:schemeClr val="accent1"/>
                </a:solidFill>
              </a:ln>
              <a:effectLst/>
            </c:spPr>
            <c:extLst>
              <c:ext xmlns:c16="http://schemas.microsoft.com/office/drawing/2014/chart" uri="{C3380CC4-5D6E-409C-BE32-E72D297353CC}">
                <c16:uniqueId val="{000002AF-7EBE-4AC9-847F-44F4BFA26A08}"/>
              </c:ext>
            </c:extLst>
          </c:dPt>
          <c:dPt>
            <c:idx val="344"/>
            <c:bubble3D val="0"/>
            <c:spPr>
              <a:solidFill>
                <a:schemeClr val="lt1"/>
              </a:solidFill>
              <a:ln w="19050">
                <a:solidFill>
                  <a:schemeClr val="accent1"/>
                </a:solidFill>
              </a:ln>
              <a:effectLst/>
            </c:spPr>
            <c:extLst>
              <c:ext xmlns:c16="http://schemas.microsoft.com/office/drawing/2014/chart" uri="{C3380CC4-5D6E-409C-BE32-E72D297353CC}">
                <c16:uniqueId val="{000002B1-7EBE-4AC9-847F-44F4BFA26A08}"/>
              </c:ext>
            </c:extLst>
          </c:dPt>
          <c:dPt>
            <c:idx val="345"/>
            <c:bubble3D val="0"/>
            <c:spPr>
              <a:solidFill>
                <a:schemeClr val="lt1"/>
              </a:solidFill>
              <a:ln w="19050">
                <a:solidFill>
                  <a:schemeClr val="accent1"/>
                </a:solidFill>
              </a:ln>
              <a:effectLst/>
            </c:spPr>
            <c:extLst>
              <c:ext xmlns:c16="http://schemas.microsoft.com/office/drawing/2014/chart" uri="{C3380CC4-5D6E-409C-BE32-E72D297353CC}">
                <c16:uniqueId val="{000002B3-7EBE-4AC9-847F-44F4BFA26A08}"/>
              </c:ext>
            </c:extLst>
          </c:dPt>
          <c:dPt>
            <c:idx val="346"/>
            <c:bubble3D val="0"/>
            <c:spPr>
              <a:solidFill>
                <a:schemeClr val="lt1"/>
              </a:solidFill>
              <a:ln w="19050">
                <a:solidFill>
                  <a:schemeClr val="accent1"/>
                </a:solidFill>
              </a:ln>
              <a:effectLst/>
            </c:spPr>
            <c:extLst>
              <c:ext xmlns:c16="http://schemas.microsoft.com/office/drawing/2014/chart" uri="{C3380CC4-5D6E-409C-BE32-E72D297353CC}">
                <c16:uniqueId val="{000002B5-7EBE-4AC9-847F-44F4BFA26A08}"/>
              </c:ext>
            </c:extLst>
          </c:dPt>
          <c:dPt>
            <c:idx val="347"/>
            <c:bubble3D val="0"/>
            <c:spPr>
              <a:solidFill>
                <a:schemeClr val="lt1"/>
              </a:solidFill>
              <a:ln w="19050">
                <a:solidFill>
                  <a:schemeClr val="accent1"/>
                </a:solidFill>
              </a:ln>
              <a:effectLst/>
            </c:spPr>
            <c:extLst>
              <c:ext xmlns:c16="http://schemas.microsoft.com/office/drawing/2014/chart" uri="{C3380CC4-5D6E-409C-BE32-E72D297353CC}">
                <c16:uniqueId val="{000002B7-7EBE-4AC9-847F-44F4BFA26A08}"/>
              </c:ext>
            </c:extLst>
          </c:dPt>
          <c:dPt>
            <c:idx val="348"/>
            <c:bubble3D val="0"/>
            <c:spPr>
              <a:solidFill>
                <a:schemeClr val="lt1"/>
              </a:solidFill>
              <a:ln w="19050">
                <a:solidFill>
                  <a:schemeClr val="accent1"/>
                </a:solidFill>
              </a:ln>
              <a:effectLst/>
            </c:spPr>
            <c:extLst>
              <c:ext xmlns:c16="http://schemas.microsoft.com/office/drawing/2014/chart" uri="{C3380CC4-5D6E-409C-BE32-E72D297353CC}">
                <c16:uniqueId val="{000002B9-7EBE-4AC9-847F-44F4BFA26A08}"/>
              </c:ext>
            </c:extLst>
          </c:dPt>
          <c:dPt>
            <c:idx val="349"/>
            <c:bubble3D val="0"/>
            <c:spPr>
              <a:solidFill>
                <a:schemeClr val="lt1"/>
              </a:solidFill>
              <a:ln w="19050">
                <a:solidFill>
                  <a:schemeClr val="accent1"/>
                </a:solidFill>
              </a:ln>
              <a:effectLst/>
            </c:spPr>
            <c:extLst>
              <c:ext xmlns:c16="http://schemas.microsoft.com/office/drawing/2014/chart" uri="{C3380CC4-5D6E-409C-BE32-E72D297353CC}">
                <c16:uniqueId val="{000002BB-7EBE-4AC9-847F-44F4BFA26A08}"/>
              </c:ext>
            </c:extLst>
          </c:dPt>
          <c:dPt>
            <c:idx val="350"/>
            <c:bubble3D val="0"/>
            <c:spPr>
              <a:solidFill>
                <a:schemeClr val="lt1"/>
              </a:solidFill>
              <a:ln w="19050">
                <a:solidFill>
                  <a:schemeClr val="accent1"/>
                </a:solidFill>
              </a:ln>
              <a:effectLst/>
            </c:spPr>
            <c:extLst>
              <c:ext xmlns:c16="http://schemas.microsoft.com/office/drawing/2014/chart" uri="{C3380CC4-5D6E-409C-BE32-E72D297353CC}">
                <c16:uniqueId val="{000002BD-7EBE-4AC9-847F-44F4BFA26A08}"/>
              </c:ext>
            </c:extLst>
          </c:dPt>
          <c:dPt>
            <c:idx val="351"/>
            <c:bubble3D val="0"/>
            <c:spPr>
              <a:solidFill>
                <a:schemeClr val="lt1"/>
              </a:solidFill>
              <a:ln w="19050">
                <a:solidFill>
                  <a:schemeClr val="accent1"/>
                </a:solidFill>
              </a:ln>
              <a:effectLst/>
            </c:spPr>
            <c:extLst>
              <c:ext xmlns:c16="http://schemas.microsoft.com/office/drawing/2014/chart" uri="{C3380CC4-5D6E-409C-BE32-E72D297353CC}">
                <c16:uniqueId val="{000002BF-7EBE-4AC9-847F-44F4BFA26A08}"/>
              </c:ext>
            </c:extLst>
          </c:dPt>
          <c:dPt>
            <c:idx val="352"/>
            <c:bubble3D val="0"/>
            <c:spPr>
              <a:solidFill>
                <a:schemeClr val="lt1"/>
              </a:solidFill>
              <a:ln w="19050">
                <a:solidFill>
                  <a:schemeClr val="accent1"/>
                </a:solidFill>
              </a:ln>
              <a:effectLst/>
            </c:spPr>
            <c:extLst>
              <c:ext xmlns:c16="http://schemas.microsoft.com/office/drawing/2014/chart" uri="{C3380CC4-5D6E-409C-BE32-E72D297353CC}">
                <c16:uniqueId val="{000002C1-7EBE-4AC9-847F-44F4BFA26A08}"/>
              </c:ext>
            </c:extLst>
          </c:dPt>
          <c:dPt>
            <c:idx val="353"/>
            <c:bubble3D val="0"/>
            <c:spPr>
              <a:solidFill>
                <a:schemeClr val="lt1"/>
              </a:solidFill>
              <a:ln w="19050">
                <a:solidFill>
                  <a:schemeClr val="accent1"/>
                </a:solidFill>
              </a:ln>
              <a:effectLst/>
            </c:spPr>
            <c:extLst>
              <c:ext xmlns:c16="http://schemas.microsoft.com/office/drawing/2014/chart" uri="{C3380CC4-5D6E-409C-BE32-E72D297353CC}">
                <c16:uniqueId val="{000002C3-7EBE-4AC9-847F-44F4BFA26A08}"/>
              </c:ext>
            </c:extLst>
          </c:dPt>
          <c:dPt>
            <c:idx val="354"/>
            <c:bubble3D val="0"/>
            <c:spPr>
              <a:solidFill>
                <a:schemeClr val="lt1"/>
              </a:solidFill>
              <a:ln w="19050">
                <a:solidFill>
                  <a:schemeClr val="accent1"/>
                </a:solidFill>
              </a:ln>
              <a:effectLst/>
            </c:spPr>
            <c:extLst>
              <c:ext xmlns:c16="http://schemas.microsoft.com/office/drawing/2014/chart" uri="{C3380CC4-5D6E-409C-BE32-E72D297353CC}">
                <c16:uniqueId val="{000002C5-7EBE-4AC9-847F-44F4BFA26A08}"/>
              </c:ext>
            </c:extLst>
          </c:dPt>
          <c:dPt>
            <c:idx val="355"/>
            <c:bubble3D val="0"/>
            <c:spPr>
              <a:solidFill>
                <a:schemeClr val="lt1"/>
              </a:solidFill>
              <a:ln w="19050">
                <a:solidFill>
                  <a:schemeClr val="accent1"/>
                </a:solidFill>
              </a:ln>
              <a:effectLst/>
            </c:spPr>
            <c:extLst>
              <c:ext xmlns:c16="http://schemas.microsoft.com/office/drawing/2014/chart" uri="{C3380CC4-5D6E-409C-BE32-E72D297353CC}">
                <c16:uniqueId val="{000002C7-7EBE-4AC9-847F-44F4BFA26A08}"/>
              </c:ext>
            </c:extLst>
          </c:dPt>
          <c:dPt>
            <c:idx val="356"/>
            <c:bubble3D val="0"/>
            <c:spPr>
              <a:solidFill>
                <a:schemeClr val="lt1"/>
              </a:solidFill>
              <a:ln w="19050">
                <a:solidFill>
                  <a:schemeClr val="accent1"/>
                </a:solidFill>
              </a:ln>
              <a:effectLst/>
            </c:spPr>
            <c:extLst>
              <c:ext xmlns:c16="http://schemas.microsoft.com/office/drawing/2014/chart" uri="{C3380CC4-5D6E-409C-BE32-E72D297353CC}">
                <c16:uniqueId val="{000002C9-7EBE-4AC9-847F-44F4BFA26A08}"/>
              </c:ext>
            </c:extLst>
          </c:dPt>
          <c:dPt>
            <c:idx val="357"/>
            <c:bubble3D val="0"/>
            <c:spPr>
              <a:solidFill>
                <a:schemeClr val="lt1"/>
              </a:solidFill>
              <a:ln w="19050">
                <a:solidFill>
                  <a:schemeClr val="accent1"/>
                </a:solidFill>
              </a:ln>
              <a:effectLst/>
            </c:spPr>
            <c:extLst>
              <c:ext xmlns:c16="http://schemas.microsoft.com/office/drawing/2014/chart" uri="{C3380CC4-5D6E-409C-BE32-E72D297353CC}">
                <c16:uniqueId val="{000002CB-7EBE-4AC9-847F-44F4BFA26A08}"/>
              </c:ext>
            </c:extLst>
          </c:dPt>
          <c:dPt>
            <c:idx val="358"/>
            <c:bubble3D val="0"/>
            <c:spPr>
              <a:solidFill>
                <a:schemeClr val="lt1"/>
              </a:solidFill>
              <a:ln w="19050">
                <a:solidFill>
                  <a:schemeClr val="accent1"/>
                </a:solidFill>
              </a:ln>
              <a:effectLst/>
            </c:spPr>
            <c:extLst>
              <c:ext xmlns:c16="http://schemas.microsoft.com/office/drawing/2014/chart" uri="{C3380CC4-5D6E-409C-BE32-E72D297353CC}">
                <c16:uniqueId val="{000002CD-7EBE-4AC9-847F-44F4BFA26A08}"/>
              </c:ext>
            </c:extLst>
          </c:dPt>
          <c:dPt>
            <c:idx val="359"/>
            <c:bubble3D val="0"/>
            <c:spPr>
              <a:solidFill>
                <a:schemeClr val="lt1"/>
              </a:solidFill>
              <a:ln w="19050">
                <a:solidFill>
                  <a:schemeClr val="accent1"/>
                </a:solidFill>
              </a:ln>
              <a:effectLst/>
            </c:spPr>
            <c:extLst>
              <c:ext xmlns:c16="http://schemas.microsoft.com/office/drawing/2014/chart" uri="{C3380CC4-5D6E-409C-BE32-E72D297353CC}">
                <c16:uniqueId val="{000002CF-7EBE-4AC9-847F-44F4BFA26A08}"/>
              </c:ext>
            </c:extLst>
          </c:dPt>
          <c:dPt>
            <c:idx val="360"/>
            <c:bubble3D val="0"/>
            <c:spPr>
              <a:solidFill>
                <a:schemeClr val="lt1"/>
              </a:solidFill>
              <a:ln w="19050">
                <a:solidFill>
                  <a:schemeClr val="accent1"/>
                </a:solidFill>
              </a:ln>
              <a:effectLst/>
            </c:spPr>
            <c:extLst>
              <c:ext xmlns:c16="http://schemas.microsoft.com/office/drawing/2014/chart" uri="{C3380CC4-5D6E-409C-BE32-E72D297353CC}">
                <c16:uniqueId val="{000002D1-7EBE-4AC9-847F-44F4BFA26A08}"/>
              </c:ext>
            </c:extLst>
          </c:dPt>
          <c:dPt>
            <c:idx val="361"/>
            <c:bubble3D val="0"/>
            <c:spPr>
              <a:solidFill>
                <a:schemeClr val="lt1"/>
              </a:solidFill>
              <a:ln w="19050">
                <a:solidFill>
                  <a:schemeClr val="accent1"/>
                </a:solidFill>
              </a:ln>
              <a:effectLst/>
            </c:spPr>
            <c:extLst>
              <c:ext xmlns:c16="http://schemas.microsoft.com/office/drawing/2014/chart" uri="{C3380CC4-5D6E-409C-BE32-E72D297353CC}">
                <c16:uniqueId val="{000002D3-7EBE-4AC9-847F-44F4BFA26A08}"/>
              </c:ext>
            </c:extLst>
          </c:dPt>
          <c:dPt>
            <c:idx val="362"/>
            <c:bubble3D val="0"/>
            <c:spPr>
              <a:solidFill>
                <a:schemeClr val="lt1"/>
              </a:solidFill>
              <a:ln w="19050">
                <a:solidFill>
                  <a:schemeClr val="accent1"/>
                </a:solidFill>
              </a:ln>
              <a:effectLst/>
            </c:spPr>
            <c:extLst>
              <c:ext xmlns:c16="http://schemas.microsoft.com/office/drawing/2014/chart" uri="{C3380CC4-5D6E-409C-BE32-E72D297353CC}">
                <c16:uniqueId val="{000002D5-7EBE-4AC9-847F-44F4BFA26A08}"/>
              </c:ext>
            </c:extLst>
          </c:dPt>
          <c:dPt>
            <c:idx val="363"/>
            <c:bubble3D val="0"/>
            <c:spPr>
              <a:solidFill>
                <a:schemeClr val="lt1"/>
              </a:solidFill>
              <a:ln w="19050">
                <a:solidFill>
                  <a:schemeClr val="accent1"/>
                </a:solidFill>
              </a:ln>
              <a:effectLst/>
            </c:spPr>
            <c:extLst>
              <c:ext xmlns:c16="http://schemas.microsoft.com/office/drawing/2014/chart" uri="{C3380CC4-5D6E-409C-BE32-E72D297353CC}">
                <c16:uniqueId val="{000002D7-7EBE-4AC9-847F-44F4BFA26A08}"/>
              </c:ext>
            </c:extLst>
          </c:dPt>
          <c:dPt>
            <c:idx val="364"/>
            <c:bubble3D val="0"/>
            <c:spPr>
              <a:solidFill>
                <a:schemeClr val="lt1"/>
              </a:solidFill>
              <a:ln w="19050">
                <a:solidFill>
                  <a:schemeClr val="accent1"/>
                </a:solidFill>
              </a:ln>
              <a:effectLst/>
            </c:spPr>
            <c:extLst>
              <c:ext xmlns:c16="http://schemas.microsoft.com/office/drawing/2014/chart" uri="{C3380CC4-5D6E-409C-BE32-E72D297353CC}">
                <c16:uniqueId val="{000002D9-7EBE-4AC9-847F-44F4BFA26A08}"/>
              </c:ext>
            </c:extLst>
          </c:dPt>
          <c:dPt>
            <c:idx val="365"/>
            <c:bubble3D val="0"/>
            <c:spPr>
              <a:solidFill>
                <a:schemeClr val="lt1"/>
              </a:solidFill>
              <a:ln w="19050">
                <a:solidFill>
                  <a:schemeClr val="accent1"/>
                </a:solidFill>
              </a:ln>
              <a:effectLst/>
            </c:spPr>
            <c:extLst>
              <c:ext xmlns:c16="http://schemas.microsoft.com/office/drawing/2014/chart" uri="{C3380CC4-5D6E-409C-BE32-E72D297353CC}">
                <c16:uniqueId val="{000002DB-7EBE-4AC9-847F-44F4BFA26A08}"/>
              </c:ext>
            </c:extLst>
          </c:dPt>
          <c:dPt>
            <c:idx val="366"/>
            <c:bubble3D val="0"/>
            <c:spPr>
              <a:solidFill>
                <a:schemeClr val="lt1"/>
              </a:solidFill>
              <a:ln w="19050">
                <a:solidFill>
                  <a:schemeClr val="accent1"/>
                </a:solidFill>
              </a:ln>
              <a:effectLst/>
            </c:spPr>
            <c:extLst>
              <c:ext xmlns:c16="http://schemas.microsoft.com/office/drawing/2014/chart" uri="{C3380CC4-5D6E-409C-BE32-E72D297353CC}">
                <c16:uniqueId val="{000002DD-7EBE-4AC9-847F-44F4BFA26A08}"/>
              </c:ext>
            </c:extLst>
          </c:dPt>
          <c:dPt>
            <c:idx val="367"/>
            <c:bubble3D val="0"/>
            <c:spPr>
              <a:solidFill>
                <a:schemeClr val="lt1"/>
              </a:solidFill>
              <a:ln w="19050">
                <a:solidFill>
                  <a:schemeClr val="accent1"/>
                </a:solidFill>
              </a:ln>
              <a:effectLst/>
            </c:spPr>
            <c:extLst>
              <c:ext xmlns:c16="http://schemas.microsoft.com/office/drawing/2014/chart" uri="{C3380CC4-5D6E-409C-BE32-E72D297353CC}">
                <c16:uniqueId val="{000002DF-7EBE-4AC9-847F-44F4BFA26A08}"/>
              </c:ext>
            </c:extLst>
          </c:dPt>
          <c:dPt>
            <c:idx val="368"/>
            <c:bubble3D val="0"/>
            <c:spPr>
              <a:solidFill>
                <a:schemeClr val="lt1"/>
              </a:solidFill>
              <a:ln w="19050">
                <a:solidFill>
                  <a:schemeClr val="accent1"/>
                </a:solidFill>
              </a:ln>
              <a:effectLst/>
            </c:spPr>
            <c:extLst>
              <c:ext xmlns:c16="http://schemas.microsoft.com/office/drawing/2014/chart" uri="{C3380CC4-5D6E-409C-BE32-E72D297353CC}">
                <c16:uniqueId val="{000002E1-7EBE-4AC9-847F-44F4BFA26A08}"/>
              </c:ext>
            </c:extLst>
          </c:dPt>
          <c:dPt>
            <c:idx val="369"/>
            <c:bubble3D val="0"/>
            <c:spPr>
              <a:solidFill>
                <a:schemeClr val="lt1"/>
              </a:solidFill>
              <a:ln w="19050">
                <a:solidFill>
                  <a:schemeClr val="accent1"/>
                </a:solidFill>
              </a:ln>
              <a:effectLst/>
            </c:spPr>
            <c:extLst>
              <c:ext xmlns:c16="http://schemas.microsoft.com/office/drawing/2014/chart" uri="{C3380CC4-5D6E-409C-BE32-E72D297353CC}">
                <c16:uniqueId val="{000002E3-7EBE-4AC9-847F-44F4BFA26A08}"/>
              </c:ext>
            </c:extLst>
          </c:dPt>
          <c:dPt>
            <c:idx val="370"/>
            <c:bubble3D val="0"/>
            <c:spPr>
              <a:solidFill>
                <a:schemeClr val="lt1"/>
              </a:solidFill>
              <a:ln w="19050">
                <a:solidFill>
                  <a:schemeClr val="accent1"/>
                </a:solidFill>
              </a:ln>
              <a:effectLst/>
            </c:spPr>
            <c:extLst>
              <c:ext xmlns:c16="http://schemas.microsoft.com/office/drawing/2014/chart" uri="{C3380CC4-5D6E-409C-BE32-E72D297353CC}">
                <c16:uniqueId val="{000002E5-7EBE-4AC9-847F-44F4BFA26A08}"/>
              </c:ext>
            </c:extLst>
          </c:dPt>
          <c:dPt>
            <c:idx val="371"/>
            <c:bubble3D val="0"/>
            <c:spPr>
              <a:solidFill>
                <a:schemeClr val="lt1"/>
              </a:solidFill>
              <a:ln w="19050">
                <a:solidFill>
                  <a:schemeClr val="accent1"/>
                </a:solidFill>
              </a:ln>
              <a:effectLst/>
            </c:spPr>
            <c:extLst>
              <c:ext xmlns:c16="http://schemas.microsoft.com/office/drawing/2014/chart" uri="{C3380CC4-5D6E-409C-BE32-E72D297353CC}">
                <c16:uniqueId val="{000002E7-7EBE-4AC9-847F-44F4BFA26A08}"/>
              </c:ext>
            </c:extLst>
          </c:dPt>
          <c:dPt>
            <c:idx val="372"/>
            <c:bubble3D val="0"/>
            <c:spPr>
              <a:solidFill>
                <a:schemeClr val="lt1"/>
              </a:solidFill>
              <a:ln w="19050">
                <a:solidFill>
                  <a:schemeClr val="accent1"/>
                </a:solidFill>
              </a:ln>
              <a:effectLst/>
            </c:spPr>
            <c:extLst>
              <c:ext xmlns:c16="http://schemas.microsoft.com/office/drawing/2014/chart" uri="{C3380CC4-5D6E-409C-BE32-E72D297353CC}">
                <c16:uniqueId val="{000002E9-7EBE-4AC9-847F-44F4BFA26A08}"/>
              </c:ext>
            </c:extLst>
          </c:dPt>
          <c:dPt>
            <c:idx val="373"/>
            <c:bubble3D val="0"/>
            <c:spPr>
              <a:solidFill>
                <a:schemeClr val="lt1"/>
              </a:solidFill>
              <a:ln w="19050">
                <a:solidFill>
                  <a:schemeClr val="accent1"/>
                </a:solidFill>
              </a:ln>
              <a:effectLst/>
            </c:spPr>
            <c:extLst>
              <c:ext xmlns:c16="http://schemas.microsoft.com/office/drawing/2014/chart" uri="{C3380CC4-5D6E-409C-BE32-E72D297353CC}">
                <c16:uniqueId val="{000002EB-7EBE-4AC9-847F-44F4BFA26A08}"/>
              </c:ext>
            </c:extLst>
          </c:dPt>
          <c:dPt>
            <c:idx val="374"/>
            <c:bubble3D val="0"/>
            <c:spPr>
              <a:solidFill>
                <a:schemeClr val="lt1"/>
              </a:solidFill>
              <a:ln w="19050">
                <a:solidFill>
                  <a:schemeClr val="accent1"/>
                </a:solidFill>
              </a:ln>
              <a:effectLst/>
            </c:spPr>
            <c:extLst>
              <c:ext xmlns:c16="http://schemas.microsoft.com/office/drawing/2014/chart" uri="{C3380CC4-5D6E-409C-BE32-E72D297353CC}">
                <c16:uniqueId val="{000002ED-7EBE-4AC9-847F-44F4BFA26A08}"/>
              </c:ext>
            </c:extLst>
          </c:dPt>
          <c:dPt>
            <c:idx val="375"/>
            <c:bubble3D val="0"/>
            <c:spPr>
              <a:solidFill>
                <a:schemeClr val="lt1"/>
              </a:solidFill>
              <a:ln w="19050">
                <a:solidFill>
                  <a:schemeClr val="accent1"/>
                </a:solidFill>
              </a:ln>
              <a:effectLst/>
            </c:spPr>
            <c:extLst>
              <c:ext xmlns:c16="http://schemas.microsoft.com/office/drawing/2014/chart" uri="{C3380CC4-5D6E-409C-BE32-E72D297353CC}">
                <c16:uniqueId val="{000002EF-7EBE-4AC9-847F-44F4BFA26A08}"/>
              </c:ext>
            </c:extLst>
          </c:dPt>
          <c:dPt>
            <c:idx val="376"/>
            <c:bubble3D val="0"/>
            <c:spPr>
              <a:solidFill>
                <a:schemeClr val="lt1"/>
              </a:solidFill>
              <a:ln w="19050">
                <a:solidFill>
                  <a:schemeClr val="accent1"/>
                </a:solidFill>
              </a:ln>
              <a:effectLst/>
            </c:spPr>
            <c:extLst>
              <c:ext xmlns:c16="http://schemas.microsoft.com/office/drawing/2014/chart" uri="{C3380CC4-5D6E-409C-BE32-E72D297353CC}">
                <c16:uniqueId val="{000002F1-7EBE-4AC9-847F-44F4BFA26A08}"/>
              </c:ext>
            </c:extLst>
          </c:dPt>
          <c:dPt>
            <c:idx val="377"/>
            <c:bubble3D val="0"/>
            <c:spPr>
              <a:solidFill>
                <a:schemeClr val="lt1"/>
              </a:solidFill>
              <a:ln w="19050">
                <a:solidFill>
                  <a:schemeClr val="accent1"/>
                </a:solidFill>
              </a:ln>
              <a:effectLst/>
            </c:spPr>
            <c:extLst>
              <c:ext xmlns:c16="http://schemas.microsoft.com/office/drawing/2014/chart" uri="{C3380CC4-5D6E-409C-BE32-E72D297353CC}">
                <c16:uniqueId val="{000002F3-7EBE-4AC9-847F-44F4BFA26A08}"/>
              </c:ext>
            </c:extLst>
          </c:dPt>
          <c:dPt>
            <c:idx val="378"/>
            <c:bubble3D val="0"/>
            <c:spPr>
              <a:solidFill>
                <a:schemeClr val="lt1"/>
              </a:solidFill>
              <a:ln w="19050">
                <a:solidFill>
                  <a:schemeClr val="accent1"/>
                </a:solidFill>
              </a:ln>
              <a:effectLst/>
            </c:spPr>
            <c:extLst>
              <c:ext xmlns:c16="http://schemas.microsoft.com/office/drawing/2014/chart" uri="{C3380CC4-5D6E-409C-BE32-E72D297353CC}">
                <c16:uniqueId val="{000002F5-7EBE-4AC9-847F-44F4BFA26A08}"/>
              </c:ext>
            </c:extLst>
          </c:dPt>
          <c:dPt>
            <c:idx val="379"/>
            <c:bubble3D val="0"/>
            <c:spPr>
              <a:solidFill>
                <a:schemeClr val="lt1"/>
              </a:solidFill>
              <a:ln w="19050">
                <a:solidFill>
                  <a:schemeClr val="accent1"/>
                </a:solidFill>
              </a:ln>
              <a:effectLst/>
            </c:spPr>
            <c:extLst>
              <c:ext xmlns:c16="http://schemas.microsoft.com/office/drawing/2014/chart" uri="{C3380CC4-5D6E-409C-BE32-E72D297353CC}">
                <c16:uniqueId val="{000002F7-7EBE-4AC9-847F-44F4BFA26A08}"/>
              </c:ext>
            </c:extLst>
          </c:dPt>
          <c:dPt>
            <c:idx val="380"/>
            <c:bubble3D val="0"/>
            <c:spPr>
              <a:solidFill>
                <a:schemeClr val="lt1"/>
              </a:solidFill>
              <a:ln w="19050">
                <a:solidFill>
                  <a:schemeClr val="accent1"/>
                </a:solidFill>
              </a:ln>
              <a:effectLst/>
            </c:spPr>
            <c:extLst>
              <c:ext xmlns:c16="http://schemas.microsoft.com/office/drawing/2014/chart" uri="{C3380CC4-5D6E-409C-BE32-E72D297353CC}">
                <c16:uniqueId val="{000002F9-7EBE-4AC9-847F-44F4BFA26A08}"/>
              </c:ext>
            </c:extLst>
          </c:dPt>
          <c:dPt>
            <c:idx val="381"/>
            <c:bubble3D val="0"/>
            <c:spPr>
              <a:solidFill>
                <a:schemeClr val="lt1"/>
              </a:solidFill>
              <a:ln w="19050">
                <a:solidFill>
                  <a:schemeClr val="accent1"/>
                </a:solidFill>
              </a:ln>
              <a:effectLst/>
            </c:spPr>
            <c:extLst>
              <c:ext xmlns:c16="http://schemas.microsoft.com/office/drawing/2014/chart" uri="{C3380CC4-5D6E-409C-BE32-E72D297353CC}">
                <c16:uniqueId val="{000002FB-7EBE-4AC9-847F-44F4BFA26A08}"/>
              </c:ext>
            </c:extLst>
          </c:dPt>
          <c:dPt>
            <c:idx val="382"/>
            <c:bubble3D val="0"/>
            <c:spPr>
              <a:solidFill>
                <a:schemeClr val="lt1"/>
              </a:solidFill>
              <a:ln w="19050">
                <a:solidFill>
                  <a:schemeClr val="accent1"/>
                </a:solidFill>
              </a:ln>
              <a:effectLst/>
            </c:spPr>
            <c:extLst>
              <c:ext xmlns:c16="http://schemas.microsoft.com/office/drawing/2014/chart" uri="{C3380CC4-5D6E-409C-BE32-E72D297353CC}">
                <c16:uniqueId val="{000002FD-7EBE-4AC9-847F-44F4BFA26A08}"/>
              </c:ext>
            </c:extLst>
          </c:dPt>
          <c:dPt>
            <c:idx val="383"/>
            <c:bubble3D val="0"/>
            <c:spPr>
              <a:solidFill>
                <a:schemeClr val="lt1"/>
              </a:solidFill>
              <a:ln w="19050">
                <a:solidFill>
                  <a:schemeClr val="accent1"/>
                </a:solidFill>
              </a:ln>
              <a:effectLst/>
            </c:spPr>
            <c:extLst>
              <c:ext xmlns:c16="http://schemas.microsoft.com/office/drawing/2014/chart" uri="{C3380CC4-5D6E-409C-BE32-E72D297353CC}">
                <c16:uniqueId val="{000002FF-7EBE-4AC9-847F-44F4BFA26A08}"/>
              </c:ext>
            </c:extLst>
          </c:dPt>
          <c:dPt>
            <c:idx val="384"/>
            <c:bubble3D val="0"/>
            <c:spPr>
              <a:solidFill>
                <a:schemeClr val="lt1"/>
              </a:solidFill>
              <a:ln w="19050">
                <a:solidFill>
                  <a:schemeClr val="accent1"/>
                </a:solidFill>
              </a:ln>
              <a:effectLst/>
            </c:spPr>
            <c:extLst>
              <c:ext xmlns:c16="http://schemas.microsoft.com/office/drawing/2014/chart" uri="{C3380CC4-5D6E-409C-BE32-E72D297353CC}">
                <c16:uniqueId val="{00000301-7EBE-4AC9-847F-44F4BFA26A08}"/>
              </c:ext>
            </c:extLst>
          </c:dPt>
          <c:dPt>
            <c:idx val="385"/>
            <c:bubble3D val="0"/>
            <c:spPr>
              <a:solidFill>
                <a:schemeClr val="lt1"/>
              </a:solidFill>
              <a:ln w="19050">
                <a:solidFill>
                  <a:schemeClr val="accent1"/>
                </a:solidFill>
              </a:ln>
              <a:effectLst/>
            </c:spPr>
            <c:extLst>
              <c:ext xmlns:c16="http://schemas.microsoft.com/office/drawing/2014/chart" uri="{C3380CC4-5D6E-409C-BE32-E72D297353CC}">
                <c16:uniqueId val="{00000303-7EBE-4AC9-847F-44F4BFA26A08}"/>
              </c:ext>
            </c:extLst>
          </c:dPt>
          <c:dPt>
            <c:idx val="386"/>
            <c:bubble3D val="0"/>
            <c:spPr>
              <a:solidFill>
                <a:schemeClr val="lt1"/>
              </a:solidFill>
              <a:ln w="19050">
                <a:solidFill>
                  <a:schemeClr val="accent1"/>
                </a:solidFill>
              </a:ln>
              <a:effectLst/>
            </c:spPr>
            <c:extLst>
              <c:ext xmlns:c16="http://schemas.microsoft.com/office/drawing/2014/chart" uri="{C3380CC4-5D6E-409C-BE32-E72D297353CC}">
                <c16:uniqueId val="{00000305-7EBE-4AC9-847F-44F4BFA26A08}"/>
              </c:ext>
            </c:extLst>
          </c:dPt>
          <c:dPt>
            <c:idx val="387"/>
            <c:bubble3D val="0"/>
            <c:spPr>
              <a:solidFill>
                <a:schemeClr val="lt1"/>
              </a:solidFill>
              <a:ln w="19050">
                <a:solidFill>
                  <a:schemeClr val="accent1"/>
                </a:solidFill>
              </a:ln>
              <a:effectLst/>
            </c:spPr>
            <c:extLst>
              <c:ext xmlns:c16="http://schemas.microsoft.com/office/drawing/2014/chart" uri="{C3380CC4-5D6E-409C-BE32-E72D297353CC}">
                <c16:uniqueId val="{00000307-7EBE-4AC9-847F-44F4BFA26A08}"/>
              </c:ext>
            </c:extLst>
          </c:dPt>
          <c:dPt>
            <c:idx val="388"/>
            <c:bubble3D val="0"/>
            <c:spPr>
              <a:solidFill>
                <a:schemeClr val="lt1"/>
              </a:solidFill>
              <a:ln w="19050">
                <a:solidFill>
                  <a:schemeClr val="accent1"/>
                </a:solidFill>
              </a:ln>
              <a:effectLst/>
            </c:spPr>
            <c:extLst>
              <c:ext xmlns:c16="http://schemas.microsoft.com/office/drawing/2014/chart" uri="{C3380CC4-5D6E-409C-BE32-E72D297353CC}">
                <c16:uniqueId val="{00000309-7EBE-4AC9-847F-44F4BFA26A08}"/>
              </c:ext>
            </c:extLst>
          </c:dPt>
          <c:dPt>
            <c:idx val="389"/>
            <c:bubble3D val="0"/>
            <c:spPr>
              <a:solidFill>
                <a:schemeClr val="lt1"/>
              </a:solidFill>
              <a:ln w="19050">
                <a:solidFill>
                  <a:schemeClr val="accent1"/>
                </a:solidFill>
              </a:ln>
              <a:effectLst/>
            </c:spPr>
            <c:extLst>
              <c:ext xmlns:c16="http://schemas.microsoft.com/office/drawing/2014/chart" uri="{C3380CC4-5D6E-409C-BE32-E72D297353CC}">
                <c16:uniqueId val="{0000030B-7EBE-4AC9-847F-44F4BFA26A08}"/>
              </c:ext>
            </c:extLst>
          </c:dPt>
          <c:dPt>
            <c:idx val="390"/>
            <c:bubble3D val="0"/>
            <c:spPr>
              <a:solidFill>
                <a:schemeClr val="lt1"/>
              </a:solidFill>
              <a:ln w="19050">
                <a:solidFill>
                  <a:schemeClr val="accent1"/>
                </a:solidFill>
              </a:ln>
              <a:effectLst/>
            </c:spPr>
            <c:extLst>
              <c:ext xmlns:c16="http://schemas.microsoft.com/office/drawing/2014/chart" uri="{C3380CC4-5D6E-409C-BE32-E72D297353CC}">
                <c16:uniqueId val="{0000030D-7EBE-4AC9-847F-44F4BFA26A08}"/>
              </c:ext>
            </c:extLst>
          </c:dPt>
          <c:dPt>
            <c:idx val="391"/>
            <c:bubble3D val="0"/>
            <c:spPr>
              <a:solidFill>
                <a:schemeClr val="lt1"/>
              </a:solidFill>
              <a:ln w="19050">
                <a:solidFill>
                  <a:schemeClr val="accent1"/>
                </a:solidFill>
              </a:ln>
              <a:effectLst/>
            </c:spPr>
            <c:extLst>
              <c:ext xmlns:c16="http://schemas.microsoft.com/office/drawing/2014/chart" uri="{C3380CC4-5D6E-409C-BE32-E72D297353CC}">
                <c16:uniqueId val="{0000030F-7EBE-4AC9-847F-44F4BFA26A08}"/>
              </c:ext>
            </c:extLst>
          </c:dPt>
          <c:dPt>
            <c:idx val="392"/>
            <c:bubble3D val="0"/>
            <c:spPr>
              <a:solidFill>
                <a:schemeClr val="lt1"/>
              </a:solidFill>
              <a:ln w="19050">
                <a:solidFill>
                  <a:schemeClr val="accent1"/>
                </a:solidFill>
              </a:ln>
              <a:effectLst/>
            </c:spPr>
            <c:extLst>
              <c:ext xmlns:c16="http://schemas.microsoft.com/office/drawing/2014/chart" uri="{C3380CC4-5D6E-409C-BE32-E72D297353CC}">
                <c16:uniqueId val="{00000311-7EBE-4AC9-847F-44F4BFA26A08}"/>
              </c:ext>
            </c:extLst>
          </c:dPt>
          <c:dPt>
            <c:idx val="393"/>
            <c:bubble3D val="0"/>
            <c:spPr>
              <a:solidFill>
                <a:schemeClr val="lt1"/>
              </a:solidFill>
              <a:ln w="19050">
                <a:solidFill>
                  <a:schemeClr val="accent1"/>
                </a:solidFill>
              </a:ln>
              <a:effectLst/>
            </c:spPr>
            <c:extLst>
              <c:ext xmlns:c16="http://schemas.microsoft.com/office/drawing/2014/chart" uri="{C3380CC4-5D6E-409C-BE32-E72D297353CC}">
                <c16:uniqueId val="{00000313-7EBE-4AC9-847F-44F4BFA26A08}"/>
              </c:ext>
            </c:extLst>
          </c:dPt>
          <c:dPt>
            <c:idx val="394"/>
            <c:bubble3D val="0"/>
            <c:spPr>
              <a:solidFill>
                <a:schemeClr val="lt1"/>
              </a:solidFill>
              <a:ln w="19050">
                <a:solidFill>
                  <a:schemeClr val="accent1"/>
                </a:solidFill>
              </a:ln>
              <a:effectLst/>
            </c:spPr>
            <c:extLst>
              <c:ext xmlns:c16="http://schemas.microsoft.com/office/drawing/2014/chart" uri="{C3380CC4-5D6E-409C-BE32-E72D297353CC}">
                <c16:uniqueId val="{00000315-7EBE-4AC9-847F-44F4BFA26A08}"/>
              </c:ext>
            </c:extLst>
          </c:dPt>
          <c:dPt>
            <c:idx val="395"/>
            <c:bubble3D val="0"/>
            <c:spPr>
              <a:solidFill>
                <a:schemeClr val="lt1"/>
              </a:solidFill>
              <a:ln w="19050">
                <a:solidFill>
                  <a:schemeClr val="accent1"/>
                </a:solidFill>
              </a:ln>
              <a:effectLst/>
            </c:spPr>
            <c:extLst>
              <c:ext xmlns:c16="http://schemas.microsoft.com/office/drawing/2014/chart" uri="{C3380CC4-5D6E-409C-BE32-E72D297353CC}">
                <c16:uniqueId val="{00000317-7EBE-4AC9-847F-44F4BFA26A08}"/>
              </c:ext>
            </c:extLst>
          </c:dPt>
          <c:dPt>
            <c:idx val="396"/>
            <c:bubble3D val="0"/>
            <c:spPr>
              <a:solidFill>
                <a:schemeClr val="lt1"/>
              </a:solidFill>
              <a:ln w="19050">
                <a:solidFill>
                  <a:schemeClr val="accent1"/>
                </a:solidFill>
              </a:ln>
              <a:effectLst/>
            </c:spPr>
            <c:extLst>
              <c:ext xmlns:c16="http://schemas.microsoft.com/office/drawing/2014/chart" uri="{C3380CC4-5D6E-409C-BE32-E72D297353CC}">
                <c16:uniqueId val="{00000319-7EBE-4AC9-847F-44F4BFA26A08}"/>
              </c:ext>
            </c:extLst>
          </c:dPt>
          <c:dPt>
            <c:idx val="397"/>
            <c:bubble3D val="0"/>
            <c:spPr>
              <a:solidFill>
                <a:schemeClr val="lt1"/>
              </a:solidFill>
              <a:ln w="19050">
                <a:solidFill>
                  <a:schemeClr val="accent1"/>
                </a:solidFill>
              </a:ln>
              <a:effectLst/>
            </c:spPr>
            <c:extLst>
              <c:ext xmlns:c16="http://schemas.microsoft.com/office/drawing/2014/chart" uri="{C3380CC4-5D6E-409C-BE32-E72D297353CC}">
                <c16:uniqueId val="{0000031B-7EBE-4AC9-847F-44F4BFA26A08}"/>
              </c:ext>
            </c:extLst>
          </c:dPt>
          <c:dPt>
            <c:idx val="398"/>
            <c:bubble3D val="0"/>
            <c:spPr>
              <a:solidFill>
                <a:schemeClr val="lt1"/>
              </a:solidFill>
              <a:ln w="19050">
                <a:solidFill>
                  <a:schemeClr val="accent1"/>
                </a:solidFill>
              </a:ln>
              <a:effectLst/>
            </c:spPr>
            <c:extLst>
              <c:ext xmlns:c16="http://schemas.microsoft.com/office/drawing/2014/chart" uri="{C3380CC4-5D6E-409C-BE32-E72D297353CC}">
                <c16:uniqueId val="{0000031D-7EBE-4AC9-847F-44F4BFA26A08}"/>
              </c:ext>
            </c:extLst>
          </c:dPt>
          <c:dPt>
            <c:idx val="399"/>
            <c:bubble3D val="0"/>
            <c:spPr>
              <a:solidFill>
                <a:schemeClr val="lt1"/>
              </a:solidFill>
              <a:ln w="19050">
                <a:solidFill>
                  <a:schemeClr val="accent1"/>
                </a:solidFill>
              </a:ln>
              <a:effectLst/>
            </c:spPr>
            <c:extLst>
              <c:ext xmlns:c16="http://schemas.microsoft.com/office/drawing/2014/chart" uri="{C3380CC4-5D6E-409C-BE32-E72D297353CC}">
                <c16:uniqueId val="{0000031F-7EBE-4AC9-847F-44F4BFA26A08}"/>
              </c:ext>
            </c:extLst>
          </c:dPt>
          <c:dPt>
            <c:idx val="400"/>
            <c:bubble3D val="0"/>
            <c:spPr>
              <a:solidFill>
                <a:schemeClr val="lt1"/>
              </a:solidFill>
              <a:ln w="19050">
                <a:solidFill>
                  <a:schemeClr val="accent1"/>
                </a:solidFill>
              </a:ln>
              <a:effectLst/>
            </c:spPr>
            <c:extLst>
              <c:ext xmlns:c16="http://schemas.microsoft.com/office/drawing/2014/chart" uri="{C3380CC4-5D6E-409C-BE32-E72D297353CC}">
                <c16:uniqueId val="{00000321-7EBE-4AC9-847F-44F4BFA26A08}"/>
              </c:ext>
            </c:extLst>
          </c:dPt>
          <c:dPt>
            <c:idx val="401"/>
            <c:bubble3D val="0"/>
            <c:spPr>
              <a:solidFill>
                <a:schemeClr val="lt1"/>
              </a:solidFill>
              <a:ln w="19050">
                <a:solidFill>
                  <a:schemeClr val="accent1"/>
                </a:solidFill>
              </a:ln>
              <a:effectLst/>
            </c:spPr>
            <c:extLst>
              <c:ext xmlns:c16="http://schemas.microsoft.com/office/drawing/2014/chart" uri="{C3380CC4-5D6E-409C-BE32-E72D297353CC}">
                <c16:uniqueId val="{00000323-7EBE-4AC9-847F-44F4BFA26A08}"/>
              </c:ext>
            </c:extLst>
          </c:dPt>
          <c:dPt>
            <c:idx val="402"/>
            <c:bubble3D val="0"/>
            <c:spPr>
              <a:solidFill>
                <a:schemeClr val="lt1"/>
              </a:solidFill>
              <a:ln w="19050">
                <a:solidFill>
                  <a:schemeClr val="accent1"/>
                </a:solidFill>
              </a:ln>
              <a:effectLst/>
            </c:spPr>
            <c:extLst>
              <c:ext xmlns:c16="http://schemas.microsoft.com/office/drawing/2014/chart" uri="{C3380CC4-5D6E-409C-BE32-E72D297353CC}">
                <c16:uniqueId val="{00000325-7EBE-4AC9-847F-44F4BFA26A08}"/>
              </c:ext>
            </c:extLst>
          </c:dPt>
          <c:dPt>
            <c:idx val="403"/>
            <c:bubble3D val="0"/>
            <c:spPr>
              <a:solidFill>
                <a:schemeClr val="lt1"/>
              </a:solidFill>
              <a:ln w="19050">
                <a:solidFill>
                  <a:schemeClr val="accent1"/>
                </a:solidFill>
              </a:ln>
              <a:effectLst/>
            </c:spPr>
            <c:extLst>
              <c:ext xmlns:c16="http://schemas.microsoft.com/office/drawing/2014/chart" uri="{C3380CC4-5D6E-409C-BE32-E72D297353CC}">
                <c16:uniqueId val="{00000327-7EBE-4AC9-847F-44F4BFA26A08}"/>
              </c:ext>
            </c:extLst>
          </c:dPt>
          <c:dPt>
            <c:idx val="404"/>
            <c:bubble3D val="0"/>
            <c:spPr>
              <a:solidFill>
                <a:schemeClr val="lt1"/>
              </a:solidFill>
              <a:ln w="19050">
                <a:solidFill>
                  <a:schemeClr val="accent1"/>
                </a:solidFill>
              </a:ln>
              <a:effectLst/>
            </c:spPr>
            <c:extLst>
              <c:ext xmlns:c16="http://schemas.microsoft.com/office/drawing/2014/chart" uri="{C3380CC4-5D6E-409C-BE32-E72D297353CC}">
                <c16:uniqueId val="{00000329-7EBE-4AC9-847F-44F4BFA26A08}"/>
              </c:ext>
            </c:extLst>
          </c:dPt>
          <c:dPt>
            <c:idx val="405"/>
            <c:bubble3D val="0"/>
            <c:spPr>
              <a:solidFill>
                <a:schemeClr val="lt1"/>
              </a:solidFill>
              <a:ln w="19050">
                <a:solidFill>
                  <a:schemeClr val="accent1"/>
                </a:solidFill>
              </a:ln>
              <a:effectLst/>
            </c:spPr>
            <c:extLst>
              <c:ext xmlns:c16="http://schemas.microsoft.com/office/drawing/2014/chart" uri="{C3380CC4-5D6E-409C-BE32-E72D297353CC}">
                <c16:uniqueId val="{0000032B-7EBE-4AC9-847F-44F4BFA26A08}"/>
              </c:ext>
            </c:extLst>
          </c:dPt>
          <c:dPt>
            <c:idx val="406"/>
            <c:bubble3D val="0"/>
            <c:spPr>
              <a:solidFill>
                <a:schemeClr val="lt1"/>
              </a:solidFill>
              <a:ln w="19050">
                <a:solidFill>
                  <a:schemeClr val="accent1"/>
                </a:solidFill>
              </a:ln>
              <a:effectLst/>
            </c:spPr>
            <c:extLst>
              <c:ext xmlns:c16="http://schemas.microsoft.com/office/drawing/2014/chart" uri="{C3380CC4-5D6E-409C-BE32-E72D297353CC}">
                <c16:uniqueId val="{0000032D-7EBE-4AC9-847F-44F4BFA26A08}"/>
              </c:ext>
            </c:extLst>
          </c:dPt>
          <c:dPt>
            <c:idx val="407"/>
            <c:bubble3D val="0"/>
            <c:spPr>
              <a:solidFill>
                <a:schemeClr val="lt1"/>
              </a:solidFill>
              <a:ln w="19050">
                <a:solidFill>
                  <a:schemeClr val="accent1"/>
                </a:solidFill>
              </a:ln>
              <a:effectLst/>
            </c:spPr>
            <c:extLst>
              <c:ext xmlns:c16="http://schemas.microsoft.com/office/drawing/2014/chart" uri="{C3380CC4-5D6E-409C-BE32-E72D297353CC}">
                <c16:uniqueId val="{0000032F-7EBE-4AC9-847F-44F4BFA26A08}"/>
              </c:ext>
            </c:extLst>
          </c:dPt>
          <c:dPt>
            <c:idx val="408"/>
            <c:bubble3D val="0"/>
            <c:spPr>
              <a:solidFill>
                <a:schemeClr val="lt1"/>
              </a:solidFill>
              <a:ln w="19050">
                <a:solidFill>
                  <a:schemeClr val="accent1"/>
                </a:solidFill>
              </a:ln>
              <a:effectLst/>
            </c:spPr>
            <c:extLst>
              <c:ext xmlns:c16="http://schemas.microsoft.com/office/drawing/2014/chart" uri="{C3380CC4-5D6E-409C-BE32-E72D297353CC}">
                <c16:uniqueId val="{00000331-7EBE-4AC9-847F-44F4BFA26A08}"/>
              </c:ext>
            </c:extLst>
          </c:dPt>
          <c:dPt>
            <c:idx val="409"/>
            <c:bubble3D val="0"/>
            <c:spPr>
              <a:solidFill>
                <a:schemeClr val="lt1"/>
              </a:solidFill>
              <a:ln w="19050">
                <a:solidFill>
                  <a:schemeClr val="accent1"/>
                </a:solidFill>
              </a:ln>
              <a:effectLst/>
            </c:spPr>
            <c:extLst>
              <c:ext xmlns:c16="http://schemas.microsoft.com/office/drawing/2014/chart" uri="{C3380CC4-5D6E-409C-BE32-E72D297353CC}">
                <c16:uniqueId val="{00000333-7EBE-4AC9-847F-44F4BFA26A08}"/>
              </c:ext>
            </c:extLst>
          </c:dPt>
          <c:dPt>
            <c:idx val="410"/>
            <c:bubble3D val="0"/>
            <c:spPr>
              <a:solidFill>
                <a:schemeClr val="lt1"/>
              </a:solidFill>
              <a:ln w="19050">
                <a:solidFill>
                  <a:schemeClr val="accent1"/>
                </a:solidFill>
              </a:ln>
              <a:effectLst/>
            </c:spPr>
            <c:extLst>
              <c:ext xmlns:c16="http://schemas.microsoft.com/office/drawing/2014/chart" uri="{C3380CC4-5D6E-409C-BE32-E72D297353CC}">
                <c16:uniqueId val="{00000335-7EBE-4AC9-847F-44F4BFA26A08}"/>
              </c:ext>
            </c:extLst>
          </c:dPt>
          <c:dPt>
            <c:idx val="411"/>
            <c:bubble3D val="0"/>
            <c:spPr>
              <a:solidFill>
                <a:schemeClr val="lt1"/>
              </a:solidFill>
              <a:ln w="19050">
                <a:solidFill>
                  <a:schemeClr val="accent1"/>
                </a:solidFill>
              </a:ln>
              <a:effectLst/>
            </c:spPr>
            <c:extLst>
              <c:ext xmlns:c16="http://schemas.microsoft.com/office/drawing/2014/chart" uri="{C3380CC4-5D6E-409C-BE32-E72D297353CC}">
                <c16:uniqueId val="{00000337-7EBE-4AC9-847F-44F4BFA26A08}"/>
              </c:ext>
            </c:extLst>
          </c:dPt>
          <c:dPt>
            <c:idx val="412"/>
            <c:bubble3D val="0"/>
            <c:spPr>
              <a:solidFill>
                <a:schemeClr val="lt1"/>
              </a:solidFill>
              <a:ln w="19050">
                <a:solidFill>
                  <a:schemeClr val="accent1"/>
                </a:solidFill>
              </a:ln>
              <a:effectLst/>
            </c:spPr>
            <c:extLst>
              <c:ext xmlns:c16="http://schemas.microsoft.com/office/drawing/2014/chart" uri="{C3380CC4-5D6E-409C-BE32-E72D297353CC}">
                <c16:uniqueId val="{00000339-7EBE-4AC9-847F-44F4BFA26A08}"/>
              </c:ext>
            </c:extLst>
          </c:dPt>
          <c:dPt>
            <c:idx val="413"/>
            <c:bubble3D val="0"/>
            <c:spPr>
              <a:solidFill>
                <a:schemeClr val="lt1"/>
              </a:solidFill>
              <a:ln w="19050">
                <a:solidFill>
                  <a:schemeClr val="accent1"/>
                </a:solidFill>
              </a:ln>
              <a:effectLst/>
            </c:spPr>
            <c:extLst>
              <c:ext xmlns:c16="http://schemas.microsoft.com/office/drawing/2014/chart" uri="{C3380CC4-5D6E-409C-BE32-E72D297353CC}">
                <c16:uniqueId val="{0000033B-7EBE-4AC9-847F-44F4BFA26A08}"/>
              </c:ext>
            </c:extLst>
          </c:dPt>
          <c:dPt>
            <c:idx val="414"/>
            <c:bubble3D val="0"/>
            <c:spPr>
              <a:solidFill>
                <a:schemeClr val="lt1"/>
              </a:solidFill>
              <a:ln w="19050">
                <a:solidFill>
                  <a:schemeClr val="accent1"/>
                </a:solidFill>
              </a:ln>
              <a:effectLst/>
            </c:spPr>
            <c:extLst>
              <c:ext xmlns:c16="http://schemas.microsoft.com/office/drawing/2014/chart" uri="{C3380CC4-5D6E-409C-BE32-E72D297353CC}">
                <c16:uniqueId val="{0000033D-7EBE-4AC9-847F-44F4BFA26A08}"/>
              </c:ext>
            </c:extLst>
          </c:dPt>
          <c:dPt>
            <c:idx val="415"/>
            <c:bubble3D val="0"/>
            <c:spPr>
              <a:solidFill>
                <a:schemeClr val="lt1"/>
              </a:solidFill>
              <a:ln w="19050">
                <a:solidFill>
                  <a:schemeClr val="accent1"/>
                </a:solidFill>
              </a:ln>
              <a:effectLst/>
            </c:spPr>
            <c:extLst>
              <c:ext xmlns:c16="http://schemas.microsoft.com/office/drawing/2014/chart" uri="{C3380CC4-5D6E-409C-BE32-E72D297353CC}">
                <c16:uniqueId val="{0000033F-7EBE-4AC9-847F-44F4BFA26A08}"/>
              </c:ext>
            </c:extLst>
          </c:dPt>
          <c:dPt>
            <c:idx val="416"/>
            <c:bubble3D val="0"/>
            <c:spPr>
              <a:solidFill>
                <a:schemeClr val="lt1"/>
              </a:solidFill>
              <a:ln w="19050">
                <a:solidFill>
                  <a:schemeClr val="accent1"/>
                </a:solidFill>
              </a:ln>
              <a:effectLst/>
            </c:spPr>
            <c:extLst>
              <c:ext xmlns:c16="http://schemas.microsoft.com/office/drawing/2014/chart" uri="{C3380CC4-5D6E-409C-BE32-E72D297353CC}">
                <c16:uniqueId val="{00000341-7EBE-4AC9-847F-44F4BFA26A08}"/>
              </c:ext>
            </c:extLst>
          </c:dPt>
          <c:dPt>
            <c:idx val="417"/>
            <c:bubble3D val="0"/>
            <c:spPr>
              <a:solidFill>
                <a:schemeClr val="lt1"/>
              </a:solidFill>
              <a:ln w="19050">
                <a:solidFill>
                  <a:schemeClr val="accent1"/>
                </a:solidFill>
              </a:ln>
              <a:effectLst/>
            </c:spPr>
            <c:extLst>
              <c:ext xmlns:c16="http://schemas.microsoft.com/office/drawing/2014/chart" uri="{C3380CC4-5D6E-409C-BE32-E72D297353CC}">
                <c16:uniqueId val="{00000343-7EBE-4AC9-847F-44F4BFA26A08}"/>
              </c:ext>
            </c:extLst>
          </c:dPt>
          <c:dPt>
            <c:idx val="418"/>
            <c:bubble3D val="0"/>
            <c:spPr>
              <a:solidFill>
                <a:schemeClr val="lt1"/>
              </a:solidFill>
              <a:ln w="19050">
                <a:solidFill>
                  <a:schemeClr val="accent1"/>
                </a:solidFill>
              </a:ln>
              <a:effectLst/>
            </c:spPr>
            <c:extLst>
              <c:ext xmlns:c16="http://schemas.microsoft.com/office/drawing/2014/chart" uri="{C3380CC4-5D6E-409C-BE32-E72D297353CC}">
                <c16:uniqueId val="{00000345-7EBE-4AC9-847F-44F4BFA26A08}"/>
              </c:ext>
            </c:extLst>
          </c:dPt>
          <c:dPt>
            <c:idx val="419"/>
            <c:bubble3D val="0"/>
            <c:spPr>
              <a:solidFill>
                <a:schemeClr val="lt1"/>
              </a:solidFill>
              <a:ln w="19050">
                <a:solidFill>
                  <a:schemeClr val="accent1"/>
                </a:solidFill>
              </a:ln>
              <a:effectLst/>
            </c:spPr>
            <c:extLst>
              <c:ext xmlns:c16="http://schemas.microsoft.com/office/drawing/2014/chart" uri="{C3380CC4-5D6E-409C-BE32-E72D297353CC}">
                <c16:uniqueId val="{00000347-7EBE-4AC9-847F-44F4BFA26A08}"/>
              </c:ext>
            </c:extLst>
          </c:dPt>
          <c:dPt>
            <c:idx val="420"/>
            <c:bubble3D val="0"/>
            <c:spPr>
              <a:solidFill>
                <a:schemeClr val="lt1"/>
              </a:solidFill>
              <a:ln w="19050">
                <a:solidFill>
                  <a:schemeClr val="accent1"/>
                </a:solidFill>
              </a:ln>
              <a:effectLst/>
            </c:spPr>
            <c:extLst>
              <c:ext xmlns:c16="http://schemas.microsoft.com/office/drawing/2014/chart" uri="{C3380CC4-5D6E-409C-BE32-E72D297353CC}">
                <c16:uniqueId val="{00000349-7EBE-4AC9-847F-44F4BFA26A08}"/>
              </c:ext>
            </c:extLst>
          </c:dPt>
          <c:dPt>
            <c:idx val="421"/>
            <c:bubble3D val="0"/>
            <c:spPr>
              <a:solidFill>
                <a:schemeClr val="lt1"/>
              </a:solidFill>
              <a:ln w="19050">
                <a:solidFill>
                  <a:schemeClr val="accent1"/>
                </a:solidFill>
              </a:ln>
              <a:effectLst/>
            </c:spPr>
            <c:extLst>
              <c:ext xmlns:c16="http://schemas.microsoft.com/office/drawing/2014/chart" uri="{C3380CC4-5D6E-409C-BE32-E72D297353CC}">
                <c16:uniqueId val="{0000034B-7EBE-4AC9-847F-44F4BFA26A08}"/>
              </c:ext>
            </c:extLst>
          </c:dPt>
          <c:dPt>
            <c:idx val="422"/>
            <c:bubble3D val="0"/>
            <c:spPr>
              <a:solidFill>
                <a:schemeClr val="lt1"/>
              </a:solidFill>
              <a:ln w="19050">
                <a:solidFill>
                  <a:schemeClr val="accent1"/>
                </a:solidFill>
              </a:ln>
              <a:effectLst/>
            </c:spPr>
            <c:extLst>
              <c:ext xmlns:c16="http://schemas.microsoft.com/office/drawing/2014/chart" uri="{C3380CC4-5D6E-409C-BE32-E72D297353CC}">
                <c16:uniqueId val="{0000034D-7EBE-4AC9-847F-44F4BFA26A08}"/>
              </c:ext>
            </c:extLst>
          </c:dPt>
          <c:dPt>
            <c:idx val="423"/>
            <c:bubble3D val="0"/>
            <c:spPr>
              <a:solidFill>
                <a:schemeClr val="lt1"/>
              </a:solidFill>
              <a:ln w="19050">
                <a:solidFill>
                  <a:schemeClr val="accent1"/>
                </a:solidFill>
              </a:ln>
              <a:effectLst/>
            </c:spPr>
            <c:extLst>
              <c:ext xmlns:c16="http://schemas.microsoft.com/office/drawing/2014/chart" uri="{C3380CC4-5D6E-409C-BE32-E72D297353CC}">
                <c16:uniqueId val="{0000034F-7EBE-4AC9-847F-44F4BFA26A08}"/>
              </c:ext>
            </c:extLst>
          </c:dPt>
          <c:dPt>
            <c:idx val="424"/>
            <c:bubble3D val="0"/>
            <c:spPr>
              <a:solidFill>
                <a:schemeClr val="lt1"/>
              </a:solidFill>
              <a:ln w="19050">
                <a:solidFill>
                  <a:schemeClr val="accent1"/>
                </a:solidFill>
              </a:ln>
              <a:effectLst/>
            </c:spPr>
            <c:extLst>
              <c:ext xmlns:c16="http://schemas.microsoft.com/office/drawing/2014/chart" uri="{C3380CC4-5D6E-409C-BE32-E72D297353CC}">
                <c16:uniqueId val="{00000351-7EBE-4AC9-847F-44F4BFA26A08}"/>
              </c:ext>
            </c:extLst>
          </c:dPt>
          <c:dPt>
            <c:idx val="425"/>
            <c:bubble3D val="0"/>
            <c:spPr>
              <a:solidFill>
                <a:schemeClr val="lt1"/>
              </a:solidFill>
              <a:ln w="19050">
                <a:solidFill>
                  <a:schemeClr val="accent1"/>
                </a:solidFill>
              </a:ln>
              <a:effectLst/>
            </c:spPr>
            <c:extLst>
              <c:ext xmlns:c16="http://schemas.microsoft.com/office/drawing/2014/chart" uri="{C3380CC4-5D6E-409C-BE32-E72D297353CC}">
                <c16:uniqueId val="{00000353-7EBE-4AC9-847F-44F4BFA26A08}"/>
              </c:ext>
            </c:extLst>
          </c:dPt>
          <c:dPt>
            <c:idx val="426"/>
            <c:bubble3D val="0"/>
            <c:spPr>
              <a:solidFill>
                <a:schemeClr val="lt1"/>
              </a:solidFill>
              <a:ln w="19050">
                <a:solidFill>
                  <a:schemeClr val="accent1"/>
                </a:solidFill>
              </a:ln>
              <a:effectLst/>
            </c:spPr>
            <c:extLst>
              <c:ext xmlns:c16="http://schemas.microsoft.com/office/drawing/2014/chart" uri="{C3380CC4-5D6E-409C-BE32-E72D297353CC}">
                <c16:uniqueId val="{00000355-7EBE-4AC9-847F-44F4BFA26A08}"/>
              </c:ext>
            </c:extLst>
          </c:dPt>
          <c:dPt>
            <c:idx val="427"/>
            <c:bubble3D val="0"/>
            <c:spPr>
              <a:solidFill>
                <a:schemeClr val="lt1"/>
              </a:solidFill>
              <a:ln w="19050">
                <a:solidFill>
                  <a:schemeClr val="accent1"/>
                </a:solidFill>
              </a:ln>
              <a:effectLst/>
            </c:spPr>
            <c:extLst>
              <c:ext xmlns:c16="http://schemas.microsoft.com/office/drawing/2014/chart" uri="{C3380CC4-5D6E-409C-BE32-E72D297353CC}">
                <c16:uniqueId val="{00000357-7EBE-4AC9-847F-44F4BFA26A08}"/>
              </c:ext>
            </c:extLst>
          </c:dPt>
          <c:dPt>
            <c:idx val="428"/>
            <c:bubble3D val="0"/>
            <c:spPr>
              <a:solidFill>
                <a:schemeClr val="lt1"/>
              </a:solidFill>
              <a:ln w="19050">
                <a:solidFill>
                  <a:schemeClr val="accent1"/>
                </a:solidFill>
              </a:ln>
              <a:effectLst/>
            </c:spPr>
            <c:extLst>
              <c:ext xmlns:c16="http://schemas.microsoft.com/office/drawing/2014/chart" uri="{C3380CC4-5D6E-409C-BE32-E72D297353CC}">
                <c16:uniqueId val="{00000359-7EBE-4AC9-847F-44F4BFA26A08}"/>
              </c:ext>
            </c:extLst>
          </c:dPt>
          <c:dPt>
            <c:idx val="429"/>
            <c:bubble3D val="0"/>
            <c:spPr>
              <a:solidFill>
                <a:schemeClr val="lt1"/>
              </a:solidFill>
              <a:ln w="19050">
                <a:solidFill>
                  <a:schemeClr val="accent1"/>
                </a:solidFill>
              </a:ln>
              <a:effectLst/>
            </c:spPr>
            <c:extLst>
              <c:ext xmlns:c16="http://schemas.microsoft.com/office/drawing/2014/chart" uri="{C3380CC4-5D6E-409C-BE32-E72D297353CC}">
                <c16:uniqueId val="{0000035B-7EBE-4AC9-847F-44F4BFA26A08}"/>
              </c:ext>
            </c:extLst>
          </c:dPt>
          <c:dPt>
            <c:idx val="430"/>
            <c:bubble3D val="0"/>
            <c:spPr>
              <a:solidFill>
                <a:schemeClr val="lt1"/>
              </a:solidFill>
              <a:ln w="19050">
                <a:solidFill>
                  <a:schemeClr val="accent1"/>
                </a:solidFill>
              </a:ln>
              <a:effectLst/>
            </c:spPr>
            <c:extLst>
              <c:ext xmlns:c16="http://schemas.microsoft.com/office/drawing/2014/chart" uri="{C3380CC4-5D6E-409C-BE32-E72D297353CC}">
                <c16:uniqueId val="{0000035D-7EBE-4AC9-847F-44F4BFA26A08}"/>
              </c:ext>
            </c:extLst>
          </c:dPt>
          <c:dPt>
            <c:idx val="431"/>
            <c:bubble3D val="0"/>
            <c:spPr>
              <a:solidFill>
                <a:schemeClr val="lt1"/>
              </a:solidFill>
              <a:ln w="19050">
                <a:solidFill>
                  <a:schemeClr val="accent1"/>
                </a:solidFill>
              </a:ln>
              <a:effectLst/>
            </c:spPr>
            <c:extLst>
              <c:ext xmlns:c16="http://schemas.microsoft.com/office/drawing/2014/chart" uri="{C3380CC4-5D6E-409C-BE32-E72D297353CC}">
                <c16:uniqueId val="{0000035F-7EBE-4AC9-847F-44F4BFA26A08}"/>
              </c:ext>
            </c:extLst>
          </c:dPt>
          <c:dPt>
            <c:idx val="432"/>
            <c:bubble3D val="0"/>
            <c:spPr>
              <a:solidFill>
                <a:schemeClr val="lt1"/>
              </a:solidFill>
              <a:ln w="19050">
                <a:solidFill>
                  <a:schemeClr val="accent1"/>
                </a:solidFill>
              </a:ln>
              <a:effectLst/>
            </c:spPr>
            <c:extLst>
              <c:ext xmlns:c16="http://schemas.microsoft.com/office/drawing/2014/chart" uri="{C3380CC4-5D6E-409C-BE32-E72D297353CC}">
                <c16:uniqueId val="{00000361-7EBE-4AC9-847F-44F4BFA26A08}"/>
              </c:ext>
            </c:extLst>
          </c:dPt>
          <c:dPt>
            <c:idx val="433"/>
            <c:bubble3D val="0"/>
            <c:spPr>
              <a:solidFill>
                <a:schemeClr val="lt1"/>
              </a:solidFill>
              <a:ln w="19050">
                <a:solidFill>
                  <a:schemeClr val="accent1"/>
                </a:solidFill>
              </a:ln>
              <a:effectLst/>
            </c:spPr>
            <c:extLst>
              <c:ext xmlns:c16="http://schemas.microsoft.com/office/drawing/2014/chart" uri="{C3380CC4-5D6E-409C-BE32-E72D297353CC}">
                <c16:uniqueId val="{00000363-7EBE-4AC9-847F-44F4BFA26A08}"/>
              </c:ext>
            </c:extLst>
          </c:dPt>
          <c:dPt>
            <c:idx val="434"/>
            <c:bubble3D val="0"/>
            <c:spPr>
              <a:solidFill>
                <a:schemeClr val="lt1"/>
              </a:solidFill>
              <a:ln w="19050">
                <a:solidFill>
                  <a:schemeClr val="accent1"/>
                </a:solidFill>
              </a:ln>
              <a:effectLst/>
            </c:spPr>
            <c:extLst>
              <c:ext xmlns:c16="http://schemas.microsoft.com/office/drawing/2014/chart" uri="{C3380CC4-5D6E-409C-BE32-E72D297353CC}">
                <c16:uniqueId val="{00000365-7EBE-4AC9-847F-44F4BFA26A08}"/>
              </c:ext>
            </c:extLst>
          </c:dPt>
          <c:dPt>
            <c:idx val="435"/>
            <c:bubble3D val="0"/>
            <c:spPr>
              <a:solidFill>
                <a:schemeClr val="lt1"/>
              </a:solidFill>
              <a:ln w="19050">
                <a:solidFill>
                  <a:schemeClr val="accent1"/>
                </a:solidFill>
              </a:ln>
              <a:effectLst/>
            </c:spPr>
            <c:extLst>
              <c:ext xmlns:c16="http://schemas.microsoft.com/office/drawing/2014/chart" uri="{C3380CC4-5D6E-409C-BE32-E72D297353CC}">
                <c16:uniqueId val="{00000367-7EBE-4AC9-847F-44F4BFA26A08}"/>
              </c:ext>
            </c:extLst>
          </c:dPt>
          <c:dPt>
            <c:idx val="436"/>
            <c:bubble3D val="0"/>
            <c:spPr>
              <a:solidFill>
                <a:schemeClr val="lt1"/>
              </a:solidFill>
              <a:ln w="19050">
                <a:solidFill>
                  <a:schemeClr val="accent1"/>
                </a:solidFill>
              </a:ln>
              <a:effectLst/>
            </c:spPr>
            <c:extLst>
              <c:ext xmlns:c16="http://schemas.microsoft.com/office/drawing/2014/chart" uri="{C3380CC4-5D6E-409C-BE32-E72D297353CC}">
                <c16:uniqueId val="{00000369-7EBE-4AC9-847F-44F4BFA26A08}"/>
              </c:ext>
            </c:extLst>
          </c:dPt>
          <c:dPt>
            <c:idx val="437"/>
            <c:bubble3D val="0"/>
            <c:spPr>
              <a:solidFill>
                <a:schemeClr val="lt1"/>
              </a:solidFill>
              <a:ln w="19050">
                <a:solidFill>
                  <a:schemeClr val="accent1"/>
                </a:solidFill>
              </a:ln>
              <a:effectLst/>
            </c:spPr>
            <c:extLst>
              <c:ext xmlns:c16="http://schemas.microsoft.com/office/drawing/2014/chart" uri="{C3380CC4-5D6E-409C-BE32-E72D297353CC}">
                <c16:uniqueId val="{0000036B-7EBE-4AC9-847F-44F4BFA26A08}"/>
              </c:ext>
            </c:extLst>
          </c:dPt>
          <c:dPt>
            <c:idx val="438"/>
            <c:bubble3D val="0"/>
            <c:spPr>
              <a:solidFill>
                <a:schemeClr val="lt1"/>
              </a:solidFill>
              <a:ln w="19050">
                <a:solidFill>
                  <a:schemeClr val="accent1"/>
                </a:solidFill>
              </a:ln>
              <a:effectLst/>
            </c:spPr>
            <c:extLst>
              <c:ext xmlns:c16="http://schemas.microsoft.com/office/drawing/2014/chart" uri="{C3380CC4-5D6E-409C-BE32-E72D297353CC}">
                <c16:uniqueId val="{0000036D-7EBE-4AC9-847F-44F4BFA26A08}"/>
              </c:ext>
            </c:extLst>
          </c:dPt>
          <c:dPt>
            <c:idx val="439"/>
            <c:bubble3D val="0"/>
            <c:spPr>
              <a:solidFill>
                <a:schemeClr val="lt1"/>
              </a:solidFill>
              <a:ln w="19050">
                <a:solidFill>
                  <a:schemeClr val="accent1"/>
                </a:solidFill>
              </a:ln>
              <a:effectLst/>
            </c:spPr>
            <c:extLst>
              <c:ext xmlns:c16="http://schemas.microsoft.com/office/drawing/2014/chart" uri="{C3380CC4-5D6E-409C-BE32-E72D297353CC}">
                <c16:uniqueId val="{0000036F-7EBE-4AC9-847F-44F4BFA26A08}"/>
              </c:ext>
            </c:extLst>
          </c:dPt>
          <c:dPt>
            <c:idx val="440"/>
            <c:bubble3D val="0"/>
            <c:spPr>
              <a:solidFill>
                <a:schemeClr val="lt1"/>
              </a:solidFill>
              <a:ln w="19050">
                <a:solidFill>
                  <a:schemeClr val="accent1"/>
                </a:solidFill>
              </a:ln>
              <a:effectLst/>
            </c:spPr>
            <c:extLst>
              <c:ext xmlns:c16="http://schemas.microsoft.com/office/drawing/2014/chart" uri="{C3380CC4-5D6E-409C-BE32-E72D297353CC}">
                <c16:uniqueId val="{00000371-7EBE-4AC9-847F-44F4BFA26A08}"/>
              </c:ext>
            </c:extLst>
          </c:dPt>
          <c:dPt>
            <c:idx val="441"/>
            <c:bubble3D val="0"/>
            <c:spPr>
              <a:solidFill>
                <a:schemeClr val="lt1"/>
              </a:solidFill>
              <a:ln w="19050">
                <a:solidFill>
                  <a:schemeClr val="accent1"/>
                </a:solidFill>
              </a:ln>
              <a:effectLst/>
            </c:spPr>
            <c:extLst>
              <c:ext xmlns:c16="http://schemas.microsoft.com/office/drawing/2014/chart" uri="{C3380CC4-5D6E-409C-BE32-E72D297353CC}">
                <c16:uniqueId val="{00000373-7EBE-4AC9-847F-44F4BFA26A08}"/>
              </c:ext>
            </c:extLst>
          </c:dPt>
          <c:dPt>
            <c:idx val="442"/>
            <c:bubble3D val="0"/>
            <c:spPr>
              <a:solidFill>
                <a:schemeClr val="lt1"/>
              </a:solidFill>
              <a:ln w="19050">
                <a:solidFill>
                  <a:schemeClr val="accent1"/>
                </a:solidFill>
              </a:ln>
              <a:effectLst/>
            </c:spPr>
            <c:extLst>
              <c:ext xmlns:c16="http://schemas.microsoft.com/office/drawing/2014/chart" uri="{C3380CC4-5D6E-409C-BE32-E72D297353CC}">
                <c16:uniqueId val="{00000375-7EBE-4AC9-847F-44F4BFA26A08}"/>
              </c:ext>
            </c:extLst>
          </c:dPt>
          <c:dPt>
            <c:idx val="443"/>
            <c:bubble3D val="0"/>
            <c:spPr>
              <a:solidFill>
                <a:schemeClr val="lt1"/>
              </a:solidFill>
              <a:ln w="19050">
                <a:solidFill>
                  <a:schemeClr val="accent1"/>
                </a:solidFill>
              </a:ln>
              <a:effectLst/>
            </c:spPr>
            <c:extLst>
              <c:ext xmlns:c16="http://schemas.microsoft.com/office/drawing/2014/chart" uri="{C3380CC4-5D6E-409C-BE32-E72D297353CC}">
                <c16:uniqueId val="{00000377-7EBE-4AC9-847F-44F4BFA26A08}"/>
              </c:ext>
            </c:extLst>
          </c:dPt>
          <c:dPt>
            <c:idx val="444"/>
            <c:bubble3D val="0"/>
            <c:spPr>
              <a:solidFill>
                <a:schemeClr val="lt1"/>
              </a:solidFill>
              <a:ln w="19050">
                <a:solidFill>
                  <a:schemeClr val="accent1"/>
                </a:solidFill>
              </a:ln>
              <a:effectLst/>
            </c:spPr>
            <c:extLst>
              <c:ext xmlns:c16="http://schemas.microsoft.com/office/drawing/2014/chart" uri="{C3380CC4-5D6E-409C-BE32-E72D297353CC}">
                <c16:uniqueId val="{00000379-7EBE-4AC9-847F-44F4BFA26A08}"/>
              </c:ext>
            </c:extLst>
          </c:dPt>
          <c:dPt>
            <c:idx val="445"/>
            <c:bubble3D val="0"/>
            <c:spPr>
              <a:solidFill>
                <a:schemeClr val="lt1"/>
              </a:solidFill>
              <a:ln w="19050">
                <a:solidFill>
                  <a:schemeClr val="accent1"/>
                </a:solidFill>
              </a:ln>
              <a:effectLst/>
            </c:spPr>
            <c:extLst>
              <c:ext xmlns:c16="http://schemas.microsoft.com/office/drawing/2014/chart" uri="{C3380CC4-5D6E-409C-BE32-E72D297353CC}">
                <c16:uniqueId val="{0000037B-7EBE-4AC9-847F-44F4BFA26A08}"/>
              </c:ext>
            </c:extLst>
          </c:dPt>
          <c:dPt>
            <c:idx val="446"/>
            <c:bubble3D val="0"/>
            <c:spPr>
              <a:solidFill>
                <a:schemeClr val="lt1"/>
              </a:solidFill>
              <a:ln w="19050">
                <a:solidFill>
                  <a:schemeClr val="accent1"/>
                </a:solidFill>
              </a:ln>
              <a:effectLst/>
            </c:spPr>
            <c:extLst>
              <c:ext xmlns:c16="http://schemas.microsoft.com/office/drawing/2014/chart" uri="{C3380CC4-5D6E-409C-BE32-E72D297353CC}">
                <c16:uniqueId val="{0000037D-7EBE-4AC9-847F-44F4BFA26A08}"/>
              </c:ext>
            </c:extLst>
          </c:dPt>
          <c:dPt>
            <c:idx val="447"/>
            <c:bubble3D val="0"/>
            <c:spPr>
              <a:solidFill>
                <a:schemeClr val="lt1"/>
              </a:solidFill>
              <a:ln w="19050">
                <a:solidFill>
                  <a:schemeClr val="accent1"/>
                </a:solidFill>
              </a:ln>
              <a:effectLst/>
            </c:spPr>
            <c:extLst>
              <c:ext xmlns:c16="http://schemas.microsoft.com/office/drawing/2014/chart" uri="{C3380CC4-5D6E-409C-BE32-E72D297353CC}">
                <c16:uniqueId val="{0000037F-7EBE-4AC9-847F-44F4BFA26A08}"/>
              </c:ext>
            </c:extLst>
          </c:dPt>
          <c:dPt>
            <c:idx val="448"/>
            <c:bubble3D val="0"/>
            <c:spPr>
              <a:solidFill>
                <a:schemeClr val="lt1"/>
              </a:solidFill>
              <a:ln w="19050">
                <a:solidFill>
                  <a:schemeClr val="accent1"/>
                </a:solidFill>
              </a:ln>
              <a:effectLst/>
            </c:spPr>
            <c:extLst>
              <c:ext xmlns:c16="http://schemas.microsoft.com/office/drawing/2014/chart" uri="{C3380CC4-5D6E-409C-BE32-E72D297353CC}">
                <c16:uniqueId val="{00000381-7EBE-4AC9-847F-44F4BFA26A08}"/>
              </c:ext>
            </c:extLst>
          </c:dPt>
          <c:dPt>
            <c:idx val="449"/>
            <c:bubble3D val="0"/>
            <c:spPr>
              <a:solidFill>
                <a:schemeClr val="lt1"/>
              </a:solidFill>
              <a:ln w="19050">
                <a:solidFill>
                  <a:schemeClr val="accent1"/>
                </a:solidFill>
              </a:ln>
              <a:effectLst/>
            </c:spPr>
            <c:extLst>
              <c:ext xmlns:c16="http://schemas.microsoft.com/office/drawing/2014/chart" uri="{C3380CC4-5D6E-409C-BE32-E72D297353CC}">
                <c16:uniqueId val="{00000383-7EBE-4AC9-847F-44F4BFA26A08}"/>
              </c:ext>
            </c:extLst>
          </c:dPt>
          <c:dPt>
            <c:idx val="450"/>
            <c:bubble3D val="0"/>
            <c:spPr>
              <a:solidFill>
                <a:schemeClr val="lt1"/>
              </a:solidFill>
              <a:ln w="19050">
                <a:solidFill>
                  <a:schemeClr val="accent1"/>
                </a:solidFill>
              </a:ln>
              <a:effectLst/>
            </c:spPr>
            <c:extLst>
              <c:ext xmlns:c16="http://schemas.microsoft.com/office/drawing/2014/chart" uri="{C3380CC4-5D6E-409C-BE32-E72D297353CC}">
                <c16:uniqueId val="{00000385-7EBE-4AC9-847F-44F4BFA26A08}"/>
              </c:ext>
            </c:extLst>
          </c:dPt>
          <c:dPt>
            <c:idx val="451"/>
            <c:bubble3D val="0"/>
            <c:spPr>
              <a:solidFill>
                <a:schemeClr val="lt1"/>
              </a:solidFill>
              <a:ln w="19050">
                <a:solidFill>
                  <a:schemeClr val="accent1"/>
                </a:solidFill>
              </a:ln>
              <a:effectLst/>
            </c:spPr>
            <c:extLst>
              <c:ext xmlns:c16="http://schemas.microsoft.com/office/drawing/2014/chart" uri="{C3380CC4-5D6E-409C-BE32-E72D297353CC}">
                <c16:uniqueId val="{00000387-7EBE-4AC9-847F-44F4BFA26A08}"/>
              </c:ext>
            </c:extLst>
          </c:dPt>
          <c:dPt>
            <c:idx val="452"/>
            <c:bubble3D val="0"/>
            <c:spPr>
              <a:solidFill>
                <a:schemeClr val="lt1"/>
              </a:solidFill>
              <a:ln w="19050">
                <a:solidFill>
                  <a:schemeClr val="accent1"/>
                </a:solidFill>
              </a:ln>
              <a:effectLst/>
            </c:spPr>
            <c:extLst>
              <c:ext xmlns:c16="http://schemas.microsoft.com/office/drawing/2014/chart" uri="{C3380CC4-5D6E-409C-BE32-E72D297353CC}">
                <c16:uniqueId val="{00000389-7EBE-4AC9-847F-44F4BFA26A08}"/>
              </c:ext>
            </c:extLst>
          </c:dPt>
          <c:dPt>
            <c:idx val="453"/>
            <c:bubble3D val="0"/>
            <c:spPr>
              <a:solidFill>
                <a:schemeClr val="lt1"/>
              </a:solidFill>
              <a:ln w="19050">
                <a:solidFill>
                  <a:schemeClr val="accent1"/>
                </a:solidFill>
              </a:ln>
              <a:effectLst/>
            </c:spPr>
            <c:extLst>
              <c:ext xmlns:c16="http://schemas.microsoft.com/office/drawing/2014/chart" uri="{C3380CC4-5D6E-409C-BE32-E72D297353CC}">
                <c16:uniqueId val="{0000038B-7EBE-4AC9-847F-44F4BFA26A08}"/>
              </c:ext>
            </c:extLst>
          </c:dPt>
          <c:dPt>
            <c:idx val="454"/>
            <c:bubble3D val="0"/>
            <c:spPr>
              <a:solidFill>
                <a:schemeClr val="lt1"/>
              </a:solidFill>
              <a:ln w="19050">
                <a:solidFill>
                  <a:schemeClr val="accent1"/>
                </a:solidFill>
              </a:ln>
              <a:effectLst/>
            </c:spPr>
            <c:extLst>
              <c:ext xmlns:c16="http://schemas.microsoft.com/office/drawing/2014/chart" uri="{C3380CC4-5D6E-409C-BE32-E72D297353CC}">
                <c16:uniqueId val="{0000038D-7EBE-4AC9-847F-44F4BFA26A08}"/>
              </c:ext>
            </c:extLst>
          </c:dPt>
          <c:dPt>
            <c:idx val="455"/>
            <c:bubble3D val="0"/>
            <c:spPr>
              <a:solidFill>
                <a:schemeClr val="lt1"/>
              </a:solidFill>
              <a:ln w="19050">
                <a:solidFill>
                  <a:schemeClr val="accent1"/>
                </a:solidFill>
              </a:ln>
              <a:effectLst/>
            </c:spPr>
            <c:extLst>
              <c:ext xmlns:c16="http://schemas.microsoft.com/office/drawing/2014/chart" uri="{C3380CC4-5D6E-409C-BE32-E72D297353CC}">
                <c16:uniqueId val="{0000038F-7EBE-4AC9-847F-44F4BFA26A08}"/>
              </c:ext>
            </c:extLst>
          </c:dPt>
          <c:dPt>
            <c:idx val="456"/>
            <c:bubble3D val="0"/>
            <c:spPr>
              <a:solidFill>
                <a:schemeClr val="lt1"/>
              </a:solidFill>
              <a:ln w="19050">
                <a:solidFill>
                  <a:schemeClr val="accent1"/>
                </a:solidFill>
              </a:ln>
              <a:effectLst/>
            </c:spPr>
            <c:extLst>
              <c:ext xmlns:c16="http://schemas.microsoft.com/office/drawing/2014/chart" uri="{C3380CC4-5D6E-409C-BE32-E72D297353CC}">
                <c16:uniqueId val="{00000391-7EBE-4AC9-847F-44F4BFA26A08}"/>
              </c:ext>
            </c:extLst>
          </c:dPt>
          <c:dPt>
            <c:idx val="457"/>
            <c:bubble3D val="0"/>
            <c:spPr>
              <a:solidFill>
                <a:schemeClr val="lt1"/>
              </a:solidFill>
              <a:ln w="19050">
                <a:solidFill>
                  <a:schemeClr val="accent1"/>
                </a:solidFill>
              </a:ln>
              <a:effectLst/>
            </c:spPr>
            <c:extLst>
              <c:ext xmlns:c16="http://schemas.microsoft.com/office/drawing/2014/chart" uri="{C3380CC4-5D6E-409C-BE32-E72D297353CC}">
                <c16:uniqueId val="{00000393-7EBE-4AC9-847F-44F4BFA26A08}"/>
              </c:ext>
            </c:extLst>
          </c:dPt>
          <c:dPt>
            <c:idx val="458"/>
            <c:bubble3D val="0"/>
            <c:spPr>
              <a:solidFill>
                <a:schemeClr val="lt1"/>
              </a:solidFill>
              <a:ln w="19050">
                <a:solidFill>
                  <a:schemeClr val="accent1"/>
                </a:solidFill>
              </a:ln>
              <a:effectLst/>
            </c:spPr>
            <c:extLst>
              <c:ext xmlns:c16="http://schemas.microsoft.com/office/drawing/2014/chart" uri="{C3380CC4-5D6E-409C-BE32-E72D297353CC}">
                <c16:uniqueId val="{00000395-7EBE-4AC9-847F-44F4BFA26A08}"/>
              </c:ext>
            </c:extLst>
          </c:dPt>
          <c:dPt>
            <c:idx val="459"/>
            <c:bubble3D val="0"/>
            <c:spPr>
              <a:solidFill>
                <a:schemeClr val="lt1"/>
              </a:solidFill>
              <a:ln w="19050">
                <a:solidFill>
                  <a:schemeClr val="accent1"/>
                </a:solidFill>
              </a:ln>
              <a:effectLst/>
            </c:spPr>
            <c:extLst>
              <c:ext xmlns:c16="http://schemas.microsoft.com/office/drawing/2014/chart" uri="{C3380CC4-5D6E-409C-BE32-E72D297353CC}">
                <c16:uniqueId val="{00000397-7EBE-4AC9-847F-44F4BFA26A08}"/>
              </c:ext>
            </c:extLst>
          </c:dPt>
          <c:dPt>
            <c:idx val="460"/>
            <c:bubble3D val="0"/>
            <c:spPr>
              <a:solidFill>
                <a:schemeClr val="lt1"/>
              </a:solidFill>
              <a:ln w="19050">
                <a:solidFill>
                  <a:schemeClr val="accent1"/>
                </a:solidFill>
              </a:ln>
              <a:effectLst/>
            </c:spPr>
            <c:extLst>
              <c:ext xmlns:c16="http://schemas.microsoft.com/office/drawing/2014/chart" uri="{C3380CC4-5D6E-409C-BE32-E72D297353CC}">
                <c16:uniqueId val="{00000399-7EBE-4AC9-847F-44F4BFA26A08}"/>
              </c:ext>
            </c:extLst>
          </c:dPt>
          <c:dPt>
            <c:idx val="461"/>
            <c:bubble3D val="0"/>
            <c:spPr>
              <a:solidFill>
                <a:schemeClr val="lt1"/>
              </a:solidFill>
              <a:ln w="19050">
                <a:solidFill>
                  <a:schemeClr val="accent1"/>
                </a:solidFill>
              </a:ln>
              <a:effectLst/>
            </c:spPr>
            <c:extLst>
              <c:ext xmlns:c16="http://schemas.microsoft.com/office/drawing/2014/chart" uri="{C3380CC4-5D6E-409C-BE32-E72D297353CC}">
                <c16:uniqueId val="{0000039B-7EBE-4AC9-847F-44F4BFA26A08}"/>
              </c:ext>
            </c:extLst>
          </c:dPt>
          <c:dPt>
            <c:idx val="462"/>
            <c:bubble3D val="0"/>
            <c:spPr>
              <a:solidFill>
                <a:schemeClr val="lt1"/>
              </a:solidFill>
              <a:ln w="19050">
                <a:solidFill>
                  <a:schemeClr val="accent1"/>
                </a:solidFill>
              </a:ln>
              <a:effectLst/>
            </c:spPr>
            <c:extLst>
              <c:ext xmlns:c16="http://schemas.microsoft.com/office/drawing/2014/chart" uri="{C3380CC4-5D6E-409C-BE32-E72D297353CC}">
                <c16:uniqueId val="{0000039D-7EBE-4AC9-847F-44F4BFA26A08}"/>
              </c:ext>
            </c:extLst>
          </c:dPt>
          <c:dPt>
            <c:idx val="463"/>
            <c:bubble3D val="0"/>
            <c:spPr>
              <a:solidFill>
                <a:schemeClr val="lt1"/>
              </a:solidFill>
              <a:ln w="19050">
                <a:solidFill>
                  <a:schemeClr val="accent1"/>
                </a:solidFill>
              </a:ln>
              <a:effectLst/>
            </c:spPr>
            <c:extLst>
              <c:ext xmlns:c16="http://schemas.microsoft.com/office/drawing/2014/chart" uri="{C3380CC4-5D6E-409C-BE32-E72D297353CC}">
                <c16:uniqueId val="{0000039F-7EBE-4AC9-847F-44F4BFA26A08}"/>
              </c:ext>
            </c:extLst>
          </c:dPt>
          <c:dPt>
            <c:idx val="464"/>
            <c:bubble3D val="0"/>
            <c:spPr>
              <a:solidFill>
                <a:schemeClr val="lt1"/>
              </a:solidFill>
              <a:ln w="19050">
                <a:solidFill>
                  <a:schemeClr val="accent1"/>
                </a:solidFill>
              </a:ln>
              <a:effectLst/>
            </c:spPr>
            <c:extLst>
              <c:ext xmlns:c16="http://schemas.microsoft.com/office/drawing/2014/chart" uri="{C3380CC4-5D6E-409C-BE32-E72D297353CC}">
                <c16:uniqueId val="{000003A1-7EBE-4AC9-847F-44F4BFA26A08}"/>
              </c:ext>
            </c:extLst>
          </c:dPt>
          <c:dPt>
            <c:idx val="465"/>
            <c:bubble3D val="0"/>
            <c:spPr>
              <a:solidFill>
                <a:schemeClr val="lt1"/>
              </a:solidFill>
              <a:ln w="19050">
                <a:solidFill>
                  <a:schemeClr val="accent1"/>
                </a:solidFill>
              </a:ln>
              <a:effectLst/>
            </c:spPr>
            <c:extLst>
              <c:ext xmlns:c16="http://schemas.microsoft.com/office/drawing/2014/chart" uri="{C3380CC4-5D6E-409C-BE32-E72D297353CC}">
                <c16:uniqueId val="{000003A3-7EBE-4AC9-847F-44F4BFA26A08}"/>
              </c:ext>
            </c:extLst>
          </c:dPt>
          <c:dPt>
            <c:idx val="466"/>
            <c:bubble3D val="0"/>
            <c:spPr>
              <a:solidFill>
                <a:schemeClr val="lt1"/>
              </a:solidFill>
              <a:ln w="19050">
                <a:solidFill>
                  <a:schemeClr val="accent1"/>
                </a:solidFill>
              </a:ln>
              <a:effectLst/>
            </c:spPr>
            <c:extLst>
              <c:ext xmlns:c16="http://schemas.microsoft.com/office/drawing/2014/chart" uri="{C3380CC4-5D6E-409C-BE32-E72D297353CC}">
                <c16:uniqueId val="{000003A5-7EBE-4AC9-847F-44F4BFA26A08}"/>
              </c:ext>
            </c:extLst>
          </c:dPt>
          <c:dPt>
            <c:idx val="467"/>
            <c:bubble3D val="0"/>
            <c:spPr>
              <a:solidFill>
                <a:schemeClr val="lt1"/>
              </a:solidFill>
              <a:ln w="19050">
                <a:solidFill>
                  <a:schemeClr val="accent1"/>
                </a:solidFill>
              </a:ln>
              <a:effectLst/>
            </c:spPr>
            <c:extLst>
              <c:ext xmlns:c16="http://schemas.microsoft.com/office/drawing/2014/chart" uri="{C3380CC4-5D6E-409C-BE32-E72D297353CC}">
                <c16:uniqueId val="{000003A7-7EBE-4AC9-847F-44F4BFA26A08}"/>
              </c:ext>
            </c:extLst>
          </c:dPt>
          <c:dPt>
            <c:idx val="468"/>
            <c:bubble3D val="0"/>
            <c:spPr>
              <a:solidFill>
                <a:schemeClr val="lt1"/>
              </a:solidFill>
              <a:ln w="19050">
                <a:solidFill>
                  <a:schemeClr val="accent1"/>
                </a:solidFill>
              </a:ln>
              <a:effectLst/>
            </c:spPr>
            <c:extLst>
              <c:ext xmlns:c16="http://schemas.microsoft.com/office/drawing/2014/chart" uri="{C3380CC4-5D6E-409C-BE32-E72D297353CC}">
                <c16:uniqueId val="{000003A9-7EBE-4AC9-847F-44F4BFA26A08}"/>
              </c:ext>
            </c:extLst>
          </c:dPt>
          <c:dPt>
            <c:idx val="469"/>
            <c:bubble3D val="0"/>
            <c:spPr>
              <a:solidFill>
                <a:schemeClr val="lt1"/>
              </a:solidFill>
              <a:ln w="19050">
                <a:solidFill>
                  <a:schemeClr val="accent1"/>
                </a:solidFill>
              </a:ln>
              <a:effectLst/>
            </c:spPr>
            <c:extLst>
              <c:ext xmlns:c16="http://schemas.microsoft.com/office/drawing/2014/chart" uri="{C3380CC4-5D6E-409C-BE32-E72D297353CC}">
                <c16:uniqueId val="{000003AB-7EBE-4AC9-847F-44F4BFA26A08}"/>
              </c:ext>
            </c:extLst>
          </c:dPt>
          <c:dPt>
            <c:idx val="470"/>
            <c:bubble3D val="0"/>
            <c:spPr>
              <a:solidFill>
                <a:schemeClr val="lt1"/>
              </a:solidFill>
              <a:ln w="19050">
                <a:solidFill>
                  <a:schemeClr val="accent1"/>
                </a:solidFill>
              </a:ln>
              <a:effectLst/>
            </c:spPr>
            <c:extLst>
              <c:ext xmlns:c16="http://schemas.microsoft.com/office/drawing/2014/chart" uri="{C3380CC4-5D6E-409C-BE32-E72D297353CC}">
                <c16:uniqueId val="{000003AD-7EBE-4AC9-847F-44F4BFA26A08}"/>
              </c:ext>
            </c:extLst>
          </c:dPt>
          <c:dPt>
            <c:idx val="471"/>
            <c:bubble3D val="0"/>
            <c:spPr>
              <a:solidFill>
                <a:schemeClr val="lt1"/>
              </a:solidFill>
              <a:ln w="19050">
                <a:solidFill>
                  <a:schemeClr val="accent1"/>
                </a:solidFill>
              </a:ln>
              <a:effectLst/>
            </c:spPr>
            <c:extLst>
              <c:ext xmlns:c16="http://schemas.microsoft.com/office/drawing/2014/chart" uri="{C3380CC4-5D6E-409C-BE32-E72D297353CC}">
                <c16:uniqueId val="{000003AF-7EBE-4AC9-847F-44F4BFA26A08}"/>
              </c:ext>
            </c:extLst>
          </c:dPt>
          <c:dPt>
            <c:idx val="472"/>
            <c:bubble3D val="0"/>
            <c:spPr>
              <a:solidFill>
                <a:schemeClr val="lt1"/>
              </a:solidFill>
              <a:ln w="19050">
                <a:solidFill>
                  <a:schemeClr val="accent1"/>
                </a:solidFill>
              </a:ln>
              <a:effectLst/>
            </c:spPr>
            <c:extLst>
              <c:ext xmlns:c16="http://schemas.microsoft.com/office/drawing/2014/chart" uri="{C3380CC4-5D6E-409C-BE32-E72D297353CC}">
                <c16:uniqueId val="{000003B1-7EBE-4AC9-847F-44F4BFA26A08}"/>
              </c:ext>
            </c:extLst>
          </c:dPt>
          <c:dPt>
            <c:idx val="473"/>
            <c:bubble3D val="0"/>
            <c:spPr>
              <a:solidFill>
                <a:schemeClr val="lt1"/>
              </a:solidFill>
              <a:ln w="19050">
                <a:solidFill>
                  <a:schemeClr val="accent1"/>
                </a:solidFill>
              </a:ln>
              <a:effectLst/>
            </c:spPr>
            <c:extLst>
              <c:ext xmlns:c16="http://schemas.microsoft.com/office/drawing/2014/chart" uri="{C3380CC4-5D6E-409C-BE32-E72D297353CC}">
                <c16:uniqueId val="{000003B3-7EBE-4AC9-847F-44F4BFA26A08}"/>
              </c:ext>
            </c:extLst>
          </c:dPt>
          <c:dPt>
            <c:idx val="474"/>
            <c:bubble3D val="0"/>
            <c:spPr>
              <a:solidFill>
                <a:schemeClr val="lt1"/>
              </a:solidFill>
              <a:ln w="19050">
                <a:solidFill>
                  <a:schemeClr val="accent1"/>
                </a:solidFill>
              </a:ln>
              <a:effectLst/>
            </c:spPr>
            <c:extLst>
              <c:ext xmlns:c16="http://schemas.microsoft.com/office/drawing/2014/chart" uri="{C3380CC4-5D6E-409C-BE32-E72D297353CC}">
                <c16:uniqueId val="{000003B5-7EBE-4AC9-847F-44F4BFA26A08}"/>
              </c:ext>
            </c:extLst>
          </c:dPt>
          <c:dPt>
            <c:idx val="475"/>
            <c:bubble3D val="0"/>
            <c:spPr>
              <a:solidFill>
                <a:schemeClr val="lt1"/>
              </a:solidFill>
              <a:ln w="19050">
                <a:solidFill>
                  <a:schemeClr val="accent1"/>
                </a:solidFill>
              </a:ln>
              <a:effectLst/>
            </c:spPr>
            <c:extLst>
              <c:ext xmlns:c16="http://schemas.microsoft.com/office/drawing/2014/chart" uri="{C3380CC4-5D6E-409C-BE32-E72D297353CC}">
                <c16:uniqueId val="{000003B7-7EBE-4AC9-847F-44F4BFA26A08}"/>
              </c:ext>
            </c:extLst>
          </c:dPt>
          <c:dPt>
            <c:idx val="476"/>
            <c:bubble3D val="0"/>
            <c:spPr>
              <a:solidFill>
                <a:schemeClr val="lt1"/>
              </a:solidFill>
              <a:ln w="19050">
                <a:solidFill>
                  <a:schemeClr val="accent1"/>
                </a:solidFill>
              </a:ln>
              <a:effectLst/>
            </c:spPr>
            <c:extLst>
              <c:ext xmlns:c16="http://schemas.microsoft.com/office/drawing/2014/chart" uri="{C3380CC4-5D6E-409C-BE32-E72D297353CC}">
                <c16:uniqueId val="{000003B9-7EBE-4AC9-847F-44F4BFA26A08}"/>
              </c:ext>
            </c:extLst>
          </c:dPt>
          <c:dPt>
            <c:idx val="477"/>
            <c:bubble3D val="0"/>
            <c:spPr>
              <a:solidFill>
                <a:schemeClr val="lt1"/>
              </a:solidFill>
              <a:ln w="19050">
                <a:solidFill>
                  <a:schemeClr val="accent1"/>
                </a:solidFill>
              </a:ln>
              <a:effectLst/>
            </c:spPr>
            <c:extLst>
              <c:ext xmlns:c16="http://schemas.microsoft.com/office/drawing/2014/chart" uri="{C3380CC4-5D6E-409C-BE32-E72D297353CC}">
                <c16:uniqueId val="{000003BB-7EBE-4AC9-847F-44F4BFA26A08}"/>
              </c:ext>
            </c:extLst>
          </c:dPt>
          <c:dPt>
            <c:idx val="478"/>
            <c:bubble3D val="0"/>
            <c:spPr>
              <a:solidFill>
                <a:schemeClr val="lt1"/>
              </a:solidFill>
              <a:ln w="19050">
                <a:solidFill>
                  <a:schemeClr val="accent1"/>
                </a:solidFill>
              </a:ln>
              <a:effectLst/>
            </c:spPr>
            <c:extLst>
              <c:ext xmlns:c16="http://schemas.microsoft.com/office/drawing/2014/chart" uri="{C3380CC4-5D6E-409C-BE32-E72D297353CC}">
                <c16:uniqueId val="{000003BD-7EBE-4AC9-847F-44F4BFA26A08}"/>
              </c:ext>
            </c:extLst>
          </c:dPt>
          <c:dPt>
            <c:idx val="479"/>
            <c:bubble3D val="0"/>
            <c:spPr>
              <a:solidFill>
                <a:schemeClr val="lt1"/>
              </a:solidFill>
              <a:ln w="19050">
                <a:solidFill>
                  <a:schemeClr val="accent1"/>
                </a:solidFill>
              </a:ln>
              <a:effectLst/>
            </c:spPr>
            <c:extLst>
              <c:ext xmlns:c16="http://schemas.microsoft.com/office/drawing/2014/chart" uri="{C3380CC4-5D6E-409C-BE32-E72D297353CC}">
                <c16:uniqueId val="{000003BF-7EBE-4AC9-847F-44F4BFA26A08}"/>
              </c:ext>
            </c:extLst>
          </c:dPt>
          <c:dPt>
            <c:idx val="480"/>
            <c:bubble3D val="0"/>
            <c:spPr>
              <a:solidFill>
                <a:schemeClr val="lt1"/>
              </a:solidFill>
              <a:ln w="19050">
                <a:solidFill>
                  <a:schemeClr val="accent1"/>
                </a:solidFill>
              </a:ln>
              <a:effectLst/>
            </c:spPr>
            <c:extLst>
              <c:ext xmlns:c16="http://schemas.microsoft.com/office/drawing/2014/chart" uri="{C3380CC4-5D6E-409C-BE32-E72D297353CC}">
                <c16:uniqueId val="{000003C1-7EBE-4AC9-847F-44F4BFA26A08}"/>
              </c:ext>
            </c:extLst>
          </c:dPt>
          <c:dPt>
            <c:idx val="481"/>
            <c:bubble3D val="0"/>
            <c:spPr>
              <a:solidFill>
                <a:schemeClr val="lt1"/>
              </a:solidFill>
              <a:ln w="19050">
                <a:solidFill>
                  <a:schemeClr val="accent1"/>
                </a:solidFill>
              </a:ln>
              <a:effectLst/>
            </c:spPr>
            <c:extLst>
              <c:ext xmlns:c16="http://schemas.microsoft.com/office/drawing/2014/chart" uri="{C3380CC4-5D6E-409C-BE32-E72D297353CC}">
                <c16:uniqueId val="{000003C3-7EBE-4AC9-847F-44F4BFA26A08}"/>
              </c:ext>
            </c:extLst>
          </c:dPt>
          <c:dPt>
            <c:idx val="482"/>
            <c:bubble3D val="0"/>
            <c:spPr>
              <a:solidFill>
                <a:schemeClr val="lt1"/>
              </a:solidFill>
              <a:ln w="19050">
                <a:solidFill>
                  <a:schemeClr val="accent1"/>
                </a:solidFill>
              </a:ln>
              <a:effectLst/>
            </c:spPr>
            <c:extLst>
              <c:ext xmlns:c16="http://schemas.microsoft.com/office/drawing/2014/chart" uri="{C3380CC4-5D6E-409C-BE32-E72D297353CC}">
                <c16:uniqueId val="{000003C5-7EBE-4AC9-847F-44F4BFA26A08}"/>
              </c:ext>
            </c:extLst>
          </c:dPt>
          <c:dPt>
            <c:idx val="483"/>
            <c:bubble3D val="0"/>
            <c:spPr>
              <a:solidFill>
                <a:schemeClr val="lt1"/>
              </a:solidFill>
              <a:ln w="19050">
                <a:solidFill>
                  <a:schemeClr val="accent1"/>
                </a:solidFill>
              </a:ln>
              <a:effectLst/>
            </c:spPr>
            <c:extLst>
              <c:ext xmlns:c16="http://schemas.microsoft.com/office/drawing/2014/chart" uri="{C3380CC4-5D6E-409C-BE32-E72D297353CC}">
                <c16:uniqueId val="{000003C7-7EBE-4AC9-847F-44F4BFA26A08}"/>
              </c:ext>
            </c:extLst>
          </c:dPt>
          <c:dPt>
            <c:idx val="484"/>
            <c:bubble3D val="0"/>
            <c:spPr>
              <a:solidFill>
                <a:schemeClr val="lt1"/>
              </a:solidFill>
              <a:ln w="19050">
                <a:solidFill>
                  <a:schemeClr val="accent1"/>
                </a:solidFill>
              </a:ln>
              <a:effectLst/>
            </c:spPr>
            <c:extLst>
              <c:ext xmlns:c16="http://schemas.microsoft.com/office/drawing/2014/chart" uri="{C3380CC4-5D6E-409C-BE32-E72D297353CC}">
                <c16:uniqueId val="{000003C9-7EBE-4AC9-847F-44F4BFA26A08}"/>
              </c:ext>
            </c:extLst>
          </c:dPt>
          <c:dPt>
            <c:idx val="485"/>
            <c:bubble3D val="0"/>
            <c:spPr>
              <a:solidFill>
                <a:schemeClr val="lt1"/>
              </a:solidFill>
              <a:ln w="19050">
                <a:solidFill>
                  <a:schemeClr val="accent1"/>
                </a:solidFill>
              </a:ln>
              <a:effectLst/>
            </c:spPr>
            <c:extLst>
              <c:ext xmlns:c16="http://schemas.microsoft.com/office/drawing/2014/chart" uri="{C3380CC4-5D6E-409C-BE32-E72D297353CC}">
                <c16:uniqueId val="{000003CB-7EBE-4AC9-847F-44F4BFA26A08}"/>
              </c:ext>
            </c:extLst>
          </c:dPt>
          <c:dPt>
            <c:idx val="486"/>
            <c:bubble3D val="0"/>
            <c:spPr>
              <a:solidFill>
                <a:schemeClr val="lt1"/>
              </a:solidFill>
              <a:ln w="19050">
                <a:solidFill>
                  <a:schemeClr val="accent1"/>
                </a:solidFill>
              </a:ln>
              <a:effectLst/>
            </c:spPr>
            <c:extLst>
              <c:ext xmlns:c16="http://schemas.microsoft.com/office/drawing/2014/chart" uri="{C3380CC4-5D6E-409C-BE32-E72D297353CC}">
                <c16:uniqueId val="{000003CD-7EBE-4AC9-847F-44F4BFA26A08}"/>
              </c:ext>
            </c:extLst>
          </c:dPt>
          <c:dPt>
            <c:idx val="487"/>
            <c:bubble3D val="0"/>
            <c:spPr>
              <a:solidFill>
                <a:schemeClr val="lt1"/>
              </a:solidFill>
              <a:ln w="19050">
                <a:solidFill>
                  <a:schemeClr val="accent1"/>
                </a:solidFill>
              </a:ln>
              <a:effectLst/>
            </c:spPr>
            <c:extLst>
              <c:ext xmlns:c16="http://schemas.microsoft.com/office/drawing/2014/chart" uri="{C3380CC4-5D6E-409C-BE32-E72D297353CC}">
                <c16:uniqueId val="{000003CF-7EBE-4AC9-847F-44F4BFA26A08}"/>
              </c:ext>
            </c:extLst>
          </c:dPt>
          <c:dPt>
            <c:idx val="488"/>
            <c:bubble3D val="0"/>
            <c:spPr>
              <a:solidFill>
                <a:schemeClr val="lt1"/>
              </a:solidFill>
              <a:ln w="19050">
                <a:solidFill>
                  <a:schemeClr val="accent1"/>
                </a:solidFill>
              </a:ln>
              <a:effectLst/>
            </c:spPr>
            <c:extLst>
              <c:ext xmlns:c16="http://schemas.microsoft.com/office/drawing/2014/chart" uri="{C3380CC4-5D6E-409C-BE32-E72D297353CC}">
                <c16:uniqueId val="{000003D1-7EBE-4AC9-847F-44F4BFA26A08}"/>
              </c:ext>
            </c:extLst>
          </c:dPt>
          <c:dPt>
            <c:idx val="489"/>
            <c:bubble3D val="0"/>
            <c:spPr>
              <a:solidFill>
                <a:schemeClr val="lt1"/>
              </a:solidFill>
              <a:ln w="19050">
                <a:solidFill>
                  <a:schemeClr val="accent1"/>
                </a:solidFill>
              </a:ln>
              <a:effectLst/>
            </c:spPr>
            <c:extLst>
              <c:ext xmlns:c16="http://schemas.microsoft.com/office/drawing/2014/chart" uri="{C3380CC4-5D6E-409C-BE32-E72D297353CC}">
                <c16:uniqueId val="{000003D3-7EBE-4AC9-847F-44F4BFA26A08}"/>
              </c:ext>
            </c:extLst>
          </c:dPt>
          <c:dPt>
            <c:idx val="490"/>
            <c:bubble3D val="0"/>
            <c:spPr>
              <a:solidFill>
                <a:schemeClr val="lt1"/>
              </a:solidFill>
              <a:ln w="19050">
                <a:solidFill>
                  <a:schemeClr val="accent1"/>
                </a:solidFill>
              </a:ln>
              <a:effectLst/>
            </c:spPr>
            <c:extLst>
              <c:ext xmlns:c16="http://schemas.microsoft.com/office/drawing/2014/chart" uri="{C3380CC4-5D6E-409C-BE32-E72D297353CC}">
                <c16:uniqueId val="{000003D5-7EBE-4AC9-847F-44F4BFA26A08}"/>
              </c:ext>
            </c:extLst>
          </c:dPt>
          <c:dPt>
            <c:idx val="491"/>
            <c:bubble3D val="0"/>
            <c:spPr>
              <a:solidFill>
                <a:schemeClr val="lt1"/>
              </a:solidFill>
              <a:ln w="19050">
                <a:solidFill>
                  <a:schemeClr val="accent1"/>
                </a:solidFill>
              </a:ln>
              <a:effectLst/>
            </c:spPr>
            <c:extLst>
              <c:ext xmlns:c16="http://schemas.microsoft.com/office/drawing/2014/chart" uri="{C3380CC4-5D6E-409C-BE32-E72D297353CC}">
                <c16:uniqueId val="{000003D7-7EBE-4AC9-847F-44F4BFA26A08}"/>
              </c:ext>
            </c:extLst>
          </c:dPt>
          <c:dPt>
            <c:idx val="492"/>
            <c:bubble3D val="0"/>
            <c:spPr>
              <a:solidFill>
                <a:schemeClr val="lt1"/>
              </a:solidFill>
              <a:ln w="19050">
                <a:solidFill>
                  <a:schemeClr val="accent1"/>
                </a:solidFill>
              </a:ln>
              <a:effectLst/>
            </c:spPr>
            <c:extLst>
              <c:ext xmlns:c16="http://schemas.microsoft.com/office/drawing/2014/chart" uri="{C3380CC4-5D6E-409C-BE32-E72D297353CC}">
                <c16:uniqueId val="{000003D9-7EBE-4AC9-847F-44F4BFA26A08}"/>
              </c:ext>
            </c:extLst>
          </c:dPt>
          <c:dPt>
            <c:idx val="493"/>
            <c:bubble3D val="0"/>
            <c:spPr>
              <a:solidFill>
                <a:schemeClr val="lt1"/>
              </a:solidFill>
              <a:ln w="19050">
                <a:solidFill>
                  <a:schemeClr val="accent1"/>
                </a:solidFill>
              </a:ln>
              <a:effectLst/>
            </c:spPr>
            <c:extLst>
              <c:ext xmlns:c16="http://schemas.microsoft.com/office/drawing/2014/chart" uri="{C3380CC4-5D6E-409C-BE32-E72D297353CC}">
                <c16:uniqueId val="{000003DB-7EBE-4AC9-847F-44F4BFA26A08}"/>
              </c:ext>
            </c:extLst>
          </c:dPt>
          <c:dPt>
            <c:idx val="494"/>
            <c:bubble3D val="0"/>
            <c:spPr>
              <a:solidFill>
                <a:schemeClr val="lt1"/>
              </a:solidFill>
              <a:ln w="19050">
                <a:solidFill>
                  <a:schemeClr val="accent1"/>
                </a:solidFill>
              </a:ln>
              <a:effectLst/>
            </c:spPr>
            <c:extLst>
              <c:ext xmlns:c16="http://schemas.microsoft.com/office/drawing/2014/chart" uri="{C3380CC4-5D6E-409C-BE32-E72D297353CC}">
                <c16:uniqueId val="{000003DD-7EBE-4AC9-847F-44F4BFA26A08}"/>
              </c:ext>
            </c:extLst>
          </c:dPt>
          <c:dPt>
            <c:idx val="495"/>
            <c:bubble3D val="0"/>
            <c:spPr>
              <a:solidFill>
                <a:schemeClr val="lt1"/>
              </a:solidFill>
              <a:ln w="19050">
                <a:solidFill>
                  <a:schemeClr val="accent1"/>
                </a:solidFill>
              </a:ln>
              <a:effectLst/>
            </c:spPr>
            <c:extLst>
              <c:ext xmlns:c16="http://schemas.microsoft.com/office/drawing/2014/chart" uri="{C3380CC4-5D6E-409C-BE32-E72D297353CC}">
                <c16:uniqueId val="{000003DF-7EBE-4AC9-847F-44F4BFA26A08}"/>
              </c:ext>
            </c:extLst>
          </c:dPt>
          <c:dPt>
            <c:idx val="496"/>
            <c:bubble3D val="0"/>
            <c:spPr>
              <a:solidFill>
                <a:schemeClr val="lt1"/>
              </a:solidFill>
              <a:ln w="19050">
                <a:solidFill>
                  <a:schemeClr val="accent1"/>
                </a:solidFill>
              </a:ln>
              <a:effectLst/>
            </c:spPr>
            <c:extLst>
              <c:ext xmlns:c16="http://schemas.microsoft.com/office/drawing/2014/chart" uri="{C3380CC4-5D6E-409C-BE32-E72D297353CC}">
                <c16:uniqueId val="{000003E1-7EBE-4AC9-847F-44F4BFA26A08}"/>
              </c:ext>
            </c:extLst>
          </c:dPt>
          <c:dPt>
            <c:idx val="497"/>
            <c:bubble3D val="0"/>
            <c:spPr>
              <a:solidFill>
                <a:schemeClr val="lt1"/>
              </a:solidFill>
              <a:ln w="19050">
                <a:solidFill>
                  <a:schemeClr val="accent1"/>
                </a:solidFill>
              </a:ln>
              <a:effectLst/>
            </c:spPr>
            <c:extLst>
              <c:ext xmlns:c16="http://schemas.microsoft.com/office/drawing/2014/chart" uri="{C3380CC4-5D6E-409C-BE32-E72D297353CC}">
                <c16:uniqueId val="{000003E3-7EBE-4AC9-847F-44F4BFA26A08}"/>
              </c:ext>
            </c:extLst>
          </c:dPt>
          <c:dPt>
            <c:idx val="498"/>
            <c:bubble3D val="0"/>
            <c:spPr>
              <a:solidFill>
                <a:schemeClr val="lt1"/>
              </a:solidFill>
              <a:ln w="19050">
                <a:solidFill>
                  <a:schemeClr val="accent1"/>
                </a:solidFill>
              </a:ln>
              <a:effectLst/>
            </c:spPr>
            <c:extLst>
              <c:ext xmlns:c16="http://schemas.microsoft.com/office/drawing/2014/chart" uri="{C3380CC4-5D6E-409C-BE32-E72D297353CC}">
                <c16:uniqueId val="{000003E5-7EBE-4AC9-847F-44F4BFA26A08}"/>
              </c:ext>
            </c:extLst>
          </c:dPt>
          <c:dPt>
            <c:idx val="499"/>
            <c:bubble3D val="0"/>
            <c:spPr>
              <a:solidFill>
                <a:schemeClr val="lt1"/>
              </a:solidFill>
              <a:ln w="19050">
                <a:solidFill>
                  <a:schemeClr val="accent1"/>
                </a:solidFill>
              </a:ln>
              <a:effectLst/>
            </c:spPr>
            <c:extLst>
              <c:ext xmlns:c16="http://schemas.microsoft.com/office/drawing/2014/chart" uri="{C3380CC4-5D6E-409C-BE32-E72D297353CC}">
                <c16:uniqueId val="{000003E7-7EBE-4AC9-847F-44F4BFA26A08}"/>
              </c:ext>
            </c:extLst>
          </c:dPt>
          <c:dPt>
            <c:idx val="500"/>
            <c:bubble3D val="0"/>
            <c:spPr>
              <a:solidFill>
                <a:schemeClr val="lt1"/>
              </a:solidFill>
              <a:ln w="19050">
                <a:solidFill>
                  <a:schemeClr val="accent1"/>
                </a:solidFill>
              </a:ln>
              <a:effectLst/>
            </c:spPr>
            <c:extLst>
              <c:ext xmlns:c16="http://schemas.microsoft.com/office/drawing/2014/chart" uri="{C3380CC4-5D6E-409C-BE32-E72D297353CC}">
                <c16:uniqueId val="{000003E9-7EBE-4AC9-847F-44F4BFA26A08}"/>
              </c:ext>
            </c:extLst>
          </c:dPt>
          <c:dPt>
            <c:idx val="501"/>
            <c:bubble3D val="0"/>
            <c:spPr>
              <a:solidFill>
                <a:schemeClr val="lt1"/>
              </a:solidFill>
              <a:ln w="19050">
                <a:solidFill>
                  <a:schemeClr val="accent1"/>
                </a:solidFill>
              </a:ln>
              <a:effectLst/>
            </c:spPr>
            <c:extLst>
              <c:ext xmlns:c16="http://schemas.microsoft.com/office/drawing/2014/chart" uri="{C3380CC4-5D6E-409C-BE32-E72D297353CC}">
                <c16:uniqueId val="{000003EB-7EBE-4AC9-847F-44F4BFA26A08}"/>
              </c:ext>
            </c:extLst>
          </c:dPt>
          <c:dPt>
            <c:idx val="502"/>
            <c:bubble3D val="0"/>
            <c:spPr>
              <a:solidFill>
                <a:schemeClr val="lt1"/>
              </a:solidFill>
              <a:ln w="19050">
                <a:solidFill>
                  <a:schemeClr val="accent1"/>
                </a:solidFill>
              </a:ln>
              <a:effectLst/>
            </c:spPr>
            <c:extLst>
              <c:ext xmlns:c16="http://schemas.microsoft.com/office/drawing/2014/chart" uri="{C3380CC4-5D6E-409C-BE32-E72D297353CC}">
                <c16:uniqueId val="{000003ED-7EBE-4AC9-847F-44F4BFA26A08}"/>
              </c:ext>
            </c:extLst>
          </c:dPt>
          <c:dPt>
            <c:idx val="503"/>
            <c:bubble3D val="0"/>
            <c:spPr>
              <a:solidFill>
                <a:schemeClr val="lt1"/>
              </a:solidFill>
              <a:ln w="19050">
                <a:solidFill>
                  <a:schemeClr val="accent1"/>
                </a:solidFill>
              </a:ln>
              <a:effectLst/>
            </c:spPr>
            <c:extLst>
              <c:ext xmlns:c16="http://schemas.microsoft.com/office/drawing/2014/chart" uri="{C3380CC4-5D6E-409C-BE32-E72D297353CC}">
                <c16:uniqueId val="{000003EF-7EBE-4AC9-847F-44F4BFA26A08}"/>
              </c:ext>
            </c:extLst>
          </c:dPt>
          <c:dPt>
            <c:idx val="504"/>
            <c:bubble3D val="0"/>
            <c:spPr>
              <a:solidFill>
                <a:schemeClr val="lt1"/>
              </a:solidFill>
              <a:ln w="19050">
                <a:solidFill>
                  <a:schemeClr val="accent1"/>
                </a:solidFill>
              </a:ln>
              <a:effectLst/>
            </c:spPr>
            <c:extLst>
              <c:ext xmlns:c16="http://schemas.microsoft.com/office/drawing/2014/chart" uri="{C3380CC4-5D6E-409C-BE32-E72D297353CC}">
                <c16:uniqueId val="{000003F1-7EBE-4AC9-847F-44F4BFA26A08}"/>
              </c:ext>
            </c:extLst>
          </c:dPt>
          <c:dPt>
            <c:idx val="505"/>
            <c:bubble3D val="0"/>
            <c:spPr>
              <a:solidFill>
                <a:schemeClr val="lt1"/>
              </a:solidFill>
              <a:ln w="19050">
                <a:solidFill>
                  <a:schemeClr val="accent1"/>
                </a:solidFill>
              </a:ln>
              <a:effectLst/>
            </c:spPr>
            <c:extLst>
              <c:ext xmlns:c16="http://schemas.microsoft.com/office/drawing/2014/chart" uri="{C3380CC4-5D6E-409C-BE32-E72D297353CC}">
                <c16:uniqueId val="{000003F3-7EBE-4AC9-847F-44F4BFA26A08}"/>
              </c:ext>
            </c:extLst>
          </c:dPt>
          <c:dPt>
            <c:idx val="506"/>
            <c:bubble3D val="0"/>
            <c:spPr>
              <a:solidFill>
                <a:schemeClr val="lt1"/>
              </a:solidFill>
              <a:ln w="19050">
                <a:solidFill>
                  <a:schemeClr val="accent1"/>
                </a:solidFill>
              </a:ln>
              <a:effectLst/>
            </c:spPr>
            <c:extLst>
              <c:ext xmlns:c16="http://schemas.microsoft.com/office/drawing/2014/chart" uri="{C3380CC4-5D6E-409C-BE32-E72D297353CC}">
                <c16:uniqueId val="{000003F5-7EBE-4AC9-847F-44F4BFA26A08}"/>
              </c:ext>
            </c:extLst>
          </c:dPt>
          <c:dPt>
            <c:idx val="507"/>
            <c:bubble3D val="0"/>
            <c:spPr>
              <a:solidFill>
                <a:schemeClr val="lt1"/>
              </a:solidFill>
              <a:ln w="19050">
                <a:solidFill>
                  <a:schemeClr val="accent1"/>
                </a:solidFill>
              </a:ln>
              <a:effectLst/>
            </c:spPr>
            <c:extLst>
              <c:ext xmlns:c16="http://schemas.microsoft.com/office/drawing/2014/chart" uri="{C3380CC4-5D6E-409C-BE32-E72D297353CC}">
                <c16:uniqueId val="{000003F7-7EBE-4AC9-847F-44F4BFA26A08}"/>
              </c:ext>
            </c:extLst>
          </c:dPt>
          <c:dPt>
            <c:idx val="508"/>
            <c:bubble3D val="0"/>
            <c:spPr>
              <a:solidFill>
                <a:schemeClr val="lt1"/>
              </a:solidFill>
              <a:ln w="19050">
                <a:solidFill>
                  <a:schemeClr val="accent1"/>
                </a:solidFill>
              </a:ln>
              <a:effectLst/>
            </c:spPr>
            <c:extLst>
              <c:ext xmlns:c16="http://schemas.microsoft.com/office/drawing/2014/chart" uri="{C3380CC4-5D6E-409C-BE32-E72D297353CC}">
                <c16:uniqueId val="{000003F9-7EBE-4AC9-847F-44F4BFA26A08}"/>
              </c:ext>
            </c:extLst>
          </c:dPt>
          <c:dPt>
            <c:idx val="509"/>
            <c:bubble3D val="0"/>
            <c:spPr>
              <a:solidFill>
                <a:schemeClr val="lt1"/>
              </a:solidFill>
              <a:ln w="19050">
                <a:solidFill>
                  <a:schemeClr val="accent1"/>
                </a:solidFill>
              </a:ln>
              <a:effectLst/>
            </c:spPr>
            <c:extLst>
              <c:ext xmlns:c16="http://schemas.microsoft.com/office/drawing/2014/chart" uri="{C3380CC4-5D6E-409C-BE32-E72D297353CC}">
                <c16:uniqueId val="{000003FB-7EBE-4AC9-847F-44F4BFA26A08}"/>
              </c:ext>
            </c:extLst>
          </c:dPt>
          <c:dPt>
            <c:idx val="510"/>
            <c:bubble3D val="0"/>
            <c:spPr>
              <a:solidFill>
                <a:schemeClr val="lt1"/>
              </a:solidFill>
              <a:ln w="19050">
                <a:solidFill>
                  <a:schemeClr val="accent1"/>
                </a:solidFill>
              </a:ln>
              <a:effectLst/>
            </c:spPr>
            <c:extLst>
              <c:ext xmlns:c16="http://schemas.microsoft.com/office/drawing/2014/chart" uri="{C3380CC4-5D6E-409C-BE32-E72D297353CC}">
                <c16:uniqueId val="{000003FD-7EBE-4AC9-847F-44F4BFA26A08}"/>
              </c:ext>
            </c:extLst>
          </c:dPt>
          <c:dPt>
            <c:idx val="511"/>
            <c:bubble3D val="0"/>
            <c:spPr>
              <a:solidFill>
                <a:schemeClr val="lt1"/>
              </a:solidFill>
              <a:ln w="19050">
                <a:solidFill>
                  <a:schemeClr val="accent1"/>
                </a:solidFill>
              </a:ln>
              <a:effectLst/>
            </c:spPr>
            <c:extLst>
              <c:ext xmlns:c16="http://schemas.microsoft.com/office/drawing/2014/chart" uri="{C3380CC4-5D6E-409C-BE32-E72D297353CC}">
                <c16:uniqueId val="{000003FF-7EBE-4AC9-847F-44F4BFA26A08}"/>
              </c:ext>
            </c:extLst>
          </c:dPt>
          <c:dPt>
            <c:idx val="512"/>
            <c:bubble3D val="0"/>
            <c:spPr>
              <a:solidFill>
                <a:schemeClr val="lt1"/>
              </a:solidFill>
              <a:ln w="19050">
                <a:solidFill>
                  <a:schemeClr val="accent1"/>
                </a:solidFill>
              </a:ln>
              <a:effectLst/>
            </c:spPr>
            <c:extLst>
              <c:ext xmlns:c16="http://schemas.microsoft.com/office/drawing/2014/chart" uri="{C3380CC4-5D6E-409C-BE32-E72D297353CC}">
                <c16:uniqueId val="{00000401-7EBE-4AC9-847F-44F4BFA26A08}"/>
              </c:ext>
            </c:extLst>
          </c:dPt>
          <c:dPt>
            <c:idx val="513"/>
            <c:bubble3D val="0"/>
            <c:spPr>
              <a:solidFill>
                <a:schemeClr val="lt1"/>
              </a:solidFill>
              <a:ln w="19050">
                <a:solidFill>
                  <a:schemeClr val="accent1"/>
                </a:solidFill>
              </a:ln>
              <a:effectLst/>
            </c:spPr>
            <c:extLst>
              <c:ext xmlns:c16="http://schemas.microsoft.com/office/drawing/2014/chart" uri="{C3380CC4-5D6E-409C-BE32-E72D297353CC}">
                <c16:uniqueId val="{00000403-7EBE-4AC9-847F-44F4BFA26A08}"/>
              </c:ext>
            </c:extLst>
          </c:dPt>
          <c:dPt>
            <c:idx val="514"/>
            <c:bubble3D val="0"/>
            <c:spPr>
              <a:solidFill>
                <a:schemeClr val="lt1"/>
              </a:solidFill>
              <a:ln w="19050">
                <a:solidFill>
                  <a:schemeClr val="accent1"/>
                </a:solidFill>
              </a:ln>
              <a:effectLst/>
            </c:spPr>
            <c:extLst>
              <c:ext xmlns:c16="http://schemas.microsoft.com/office/drawing/2014/chart" uri="{C3380CC4-5D6E-409C-BE32-E72D297353CC}">
                <c16:uniqueId val="{00000405-7EBE-4AC9-847F-44F4BFA26A08}"/>
              </c:ext>
            </c:extLst>
          </c:dPt>
          <c:dPt>
            <c:idx val="515"/>
            <c:bubble3D val="0"/>
            <c:spPr>
              <a:solidFill>
                <a:schemeClr val="lt1"/>
              </a:solidFill>
              <a:ln w="19050">
                <a:solidFill>
                  <a:schemeClr val="accent1"/>
                </a:solidFill>
              </a:ln>
              <a:effectLst/>
            </c:spPr>
            <c:extLst>
              <c:ext xmlns:c16="http://schemas.microsoft.com/office/drawing/2014/chart" uri="{C3380CC4-5D6E-409C-BE32-E72D297353CC}">
                <c16:uniqueId val="{00000407-7EBE-4AC9-847F-44F4BFA26A08}"/>
              </c:ext>
            </c:extLst>
          </c:dPt>
          <c:dPt>
            <c:idx val="516"/>
            <c:bubble3D val="0"/>
            <c:spPr>
              <a:solidFill>
                <a:schemeClr val="lt1"/>
              </a:solidFill>
              <a:ln w="19050">
                <a:solidFill>
                  <a:schemeClr val="accent1"/>
                </a:solidFill>
              </a:ln>
              <a:effectLst/>
            </c:spPr>
            <c:extLst>
              <c:ext xmlns:c16="http://schemas.microsoft.com/office/drawing/2014/chart" uri="{C3380CC4-5D6E-409C-BE32-E72D297353CC}">
                <c16:uniqueId val="{00000409-7EBE-4AC9-847F-44F4BFA26A08}"/>
              </c:ext>
            </c:extLst>
          </c:dPt>
          <c:dPt>
            <c:idx val="517"/>
            <c:bubble3D val="0"/>
            <c:spPr>
              <a:solidFill>
                <a:schemeClr val="lt1"/>
              </a:solidFill>
              <a:ln w="19050">
                <a:solidFill>
                  <a:schemeClr val="accent1"/>
                </a:solidFill>
              </a:ln>
              <a:effectLst/>
            </c:spPr>
            <c:extLst>
              <c:ext xmlns:c16="http://schemas.microsoft.com/office/drawing/2014/chart" uri="{C3380CC4-5D6E-409C-BE32-E72D297353CC}">
                <c16:uniqueId val="{0000040B-7EBE-4AC9-847F-44F4BFA26A08}"/>
              </c:ext>
            </c:extLst>
          </c:dPt>
          <c:dPt>
            <c:idx val="518"/>
            <c:bubble3D val="0"/>
            <c:spPr>
              <a:solidFill>
                <a:schemeClr val="lt1"/>
              </a:solidFill>
              <a:ln w="19050">
                <a:solidFill>
                  <a:schemeClr val="accent1"/>
                </a:solidFill>
              </a:ln>
              <a:effectLst/>
            </c:spPr>
            <c:extLst>
              <c:ext xmlns:c16="http://schemas.microsoft.com/office/drawing/2014/chart" uri="{C3380CC4-5D6E-409C-BE32-E72D297353CC}">
                <c16:uniqueId val="{0000040D-7EBE-4AC9-847F-44F4BFA26A08}"/>
              </c:ext>
            </c:extLst>
          </c:dPt>
          <c:dPt>
            <c:idx val="519"/>
            <c:bubble3D val="0"/>
            <c:spPr>
              <a:solidFill>
                <a:schemeClr val="lt1"/>
              </a:solidFill>
              <a:ln w="19050">
                <a:solidFill>
                  <a:schemeClr val="accent1"/>
                </a:solidFill>
              </a:ln>
              <a:effectLst/>
            </c:spPr>
            <c:extLst>
              <c:ext xmlns:c16="http://schemas.microsoft.com/office/drawing/2014/chart" uri="{C3380CC4-5D6E-409C-BE32-E72D297353CC}">
                <c16:uniqueId val="{0000040F-7EBE-4AC9-847F-44F4BFA26A08}"/>
              </c:ext>
            </c:extLst>
          </c:dPt>
          <c:dPt>
            <c:idx val="520"/>
            <c:bubble3D val="0"/>
            <c:spPr>
              <a:solidFill>
                <a:schemeClr val="lt1"/>
              </a:solidFill>
              <a:ln w="19050">
                <a:solidFill>
                  <a:schemeClr val="accent1"/>
                </a:solidFill>
              </a:ln>
              <a:effectLst/>
            </c:spPr>
            <c:extLst>
              <c:ext xmlns:c16="http://schemas.microsoft.com/office/drawing/2014/chart" uri="{C3380CC4-5D6E-409C-BE32-E72D297353CC}">
                <c16:uniqueId val="{00000411-7EBE-4AC9-847F-44F4BFA26A08}"/>
              </c:ext>
            </c:extLst>
          </c:dPt>
          <c:dPt>
            <c:idx val="521"/>
            <c:bubble3D val="0"/>
            <c:spPr>
              <a:solidFill>
                <a:schemeClr val="lt1"/>
              </a:solidFill>
              <a:ln w="19050">
                <a:solidFill>
                  <a:schemeClr val="accent1"/>
                </a:solidFill>
              </a:ln>
              <a:effectLst/>
            </c:spPr>
            <c:extLst>
              <c:ext xmlns:c16="http://schemas.microsoft.com/office/drawing/2014/chart" uri="{C3380CC4-5D6E-409C-BE32-E72D297353CC}">
                <c16:uniqueId val="{00000413-7EBE-4AC9-847F-44F4BFA26A08}"/>
              </c:ext>
            </c:extLst>
          </c:dPt>
          <c:dPt>
            <c:idx val="522"/>
            <c:bubble3D val="0"/>
            <c:spPr>
              <a:solidFill>
                <a:schemeClr val="lt1"/>
              </a:solidFill>
              <a:ln w="19050">
                <a:solidFill>
                  <a:schemeClr val="accent1"/>
                </a:solidFill>
              </a:ln>
              <a:effectLst/>
            </c:spPr>
            <c:extLst>
              <c:ext xmlns:c16="http://schemas.microsoft.com/office/drawing/2014/chart" uri="{C3380CC4-5D6E-409C-BE32-E72D297353CC}">
                <c16:uniqueId val="{00000415-7EBE-4AC9-847F-44F4BFA26A08}"/>
              </c:ext>
            </c:extLst>
          </c:dPt>
          <c:dPt>
            <c:idx val="523"/>
            <c:bubble3D val="0"/>
            <c:spPr>
              <a:solidFill>
                <a:schemeClr val="lt1"/>
              </a:solidFill>
              <a:ln w="19050">
                <a:solidFill>
                  <a:schemeClr val="accent1"/>
                </a:solidFill>
              </a:ln>
              <a:effectLst/>
            </c:spPr>
            <c:extLst>
              <c:ext xmlns:c16="http://schemas.microsoft.com/office/drawing/2014/chart" uri="{C3380CC4-5D6E-409C-BE32-E72D297353CC}">
                <c16:uniqueId val="{00000417-7EBE-4AC9-847F-44F4BFA26A08}"/>
              </c:ext>
            </c:extLst>
          </c:dPt>
          <c:dPt>
            <c:idx val="524"/>
            <c:bubble3D val="0"/>
            <c:spPr>
              <a:solidFill>
                <a:schemeClr val="lt1"/>
              </a:solidFill>
              <a:ln w="19050">
                <a:solidFill>
                  <a:schemeClr val="accent1"/>
                </a:solidFill>
              </a:ln>
              <a:effectLst/>
            </c:spPr>
            <c:extLst>
              <c:ext xmlns:c16="http://schemas.microsoft.com/office/drawing/2014/chart" uri="{C3380CC4-5D6E-409C-BE32-E72D297353CC}">
                <c16:uniqueId val="{00000419-7EBE-4AC9-847F-44F4BFA26A0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节点负载均衡!$P$1:$P$525</c:f>
              <c:strCache>
                <c:ptCount val="20"/>
                <c:pt idx="0">
                  <c:v>ASOR02</c:v>
                </c:pt>
                <c:pt idx="1">
                  <c:v>ASOR03</c:v>
                </c:pt>
                <c:pt idx="2">
                  <c:v>ASOR11</c:v>
                </c:pt>
                <c:pt idx="3">
                  <c:v>ASOR12</c:v>
                </c:pt>
                <c:pt idx="4">
                  <c:v>ASOR13</c:v>
                </c:pt>
                <c:pt idx="5">
                  <c:v>ASOR14</c:v>
                </c:pt>
                <c:pt idx="6">
                  <c:v>ASOR15</c:v>
                </c:pt>
                <c:pt idx="7">
                  <c:v>ASOR16</c:v>
                </c:pt>
                <c:pt idx="8">
                  <c:v>ASOR17</c:v>
                </c:pt>
                <c:pt idx="9">
                  <c:v>ASOR18</c:v>
                </c:pt>
                <c:pt idx="10">
                  <c:v>ASOR19</c:v>
                </c:pt>
                <c:pt idx="11">
                  <c:v>ASOR20</c:v>
                </c:pt>
                <c:pt idx="12">
                  <c:v>ASOR21</c:v>
                </c:pt>
                <c:pt idx="13">
                  <c:v>ASOR22</c:v>
                </c:pt>
                <c:pt idx="14">
                  <c:v>ASOR23</c:v>
                </c:pt>
                <c:pt idx="15">
                  <c:v>ASOR24</c:v>
                </c:pt>
                <c:pt idx="16">
                  <c:v>ASOR25</c:v>
                </c:pt>
                <c:pt idx="17">
                  <c:v>ASOR26</c:v>
                </c:pt>
                <c:pt idx="18">
                  <c:v>ASOR27</c:v>
                </c:pt>
                <c:pt idx="19">
                  <c:v>ASOR29</c:v>
                </c:pt>
              </c:strCache>
            </c:strRef>
          </c:cat>
          <c:val>
            <c:numRef>
              <c:f>节点负载均衡!$U$1:$U$525</c:f>
              <c:numCache>
                <c:formatCode>General</c:formatCode>
                <c:ptCount val="525"/>
                <c:pt idx="0">
                  <c:v>4.9138540822110804E-2</c:v>
                </c:pt>
                <c:pt idx="1">
                  <c:v>5.4894038423450191E-2</c:v>
                </c:pt>
                <c:pt idx="2">
                  <c:v>4.2902159818995513E-2</c:v>
                </c:pt>
                <c:pt idx="3">
                  <c:v>5.0963610801338988E-2</c:v>
                </c:pt>
                <c:pt idx="4">
                  <c:v>4.8927017689695172E-2</c:v>
                </c:pt>
                <c:pt idx="5">
                  <c:v>5.0364438356324766E-2</c:v>
                </c:pt>
                <c:pt idx="6">
                  <c:v>4.2308451071128551E-2</c:v>
                </c:pt>
                <c:pt idx="7">
                  <c:v>5.5531690906944459E-2</c:v>
                </c:pt>
                <c:pt idx="8">
                  <c:v>5.3500561492447897E-2</c:v>
                </c:pt>
                <c:pt idx="9">
                  <c:v>4.7467508076027343E-2</c:v>
                </c:pt>
                <c:pt idx="10">
                  <c:v>4.3460120376956075E-2</c:v>
                </c:pt>
                <c:pt idx="11">
                  <c:v>4.5757878212239277E-2</c:v>
                </c:pt>
                <c:pt idx="12">
                  <c:v>5.4679783442460932E-2</c:v>
                </c:pt>
                <c:pt idx="13">
                  <c:v>5.3492365946726995E-2</c:v>
                </c:pt>
                <c:pt idx="14">
                  <c:v>5.5539886452665353E-2</c:v>
                </c:pt>
                <c:pt idx="15">
                  <c:v>4.4323189394183303E-2</c:v>
                </c:pt>
                <c:pt idx="16">
                  <c:v>4.6271895034572519E-2</c:v>
                </c:pt>
                <c:pt idx="17">
                  <c:v>4.8272739956309936E-2</c:v>
                </c:pt>
                <c:pt idx="18">
                  <c:v>5.8665082194493956E-2</c:v>
                </c:pt>
                <c:pt idx="19">
                  <c:v>5.3539041530927943E-2</c:v>
                </c:pt>
              </c:numCache>
            </c:numRef>
          </c:val>
          <c:extLst>
            <c:ext xmlns:c16="http://schemas.microsoft.com/office/drawing/2014/chart" uri="{C3380CC4-5D6E-409C-BE32-E72D297353CC}">
              <c16:uniqueId val="{0000041A-7EBE-4AC9-847F-44F4BFA26A08}"/>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229D5-2B27-4245-A6FE-900250C0411A}" type="datetimeFigureOut">
              <a:rPr lang="zh-CN" altLang="en-US" smtClean="0"/>
              <a:t>2024/6/25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A138F-4552-4A0E-9402-8569034874FE}" type="slidenum">
              <a:rPr lang="zh-CN" altLang="en-US" smtClean="0"/>
              <a:t>‹#›</a:t>
            </a:fld>
            <a:endParaRPr lang="zh-CN" altLang="en-US"/>
          </a:p>
        </p:txBody>
      </p:sp>
    </p:spTree>
    <p:extLst>
      <p:ext uri="{BB962C8B-B14F-4D97-AF65-F5344CB8AC3E}">
        <p14:creationId xmlns:p14="http://schemas.microsoft.com/office/powerpoint/2010/main" val="229162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各位老师们，</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下午</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好，我叫索瑞祥，指导老师是董平教授，我的毕设题目是</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智融专网中流量混淆传输机制的设计与实现</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a:t>
            </a:fld>
            <a:endParaRPr lang="zh-CN" altLang="en-US"/>
          </a:p>
        </p:txBody>
      </p:sp>
    </p:spTree>
    <p:extLst>
      <p:ext uri="{BB962C8B-B14F-4D97-AF65-F5344CB8AC3E}">
        <p14:creationId xmlns:p14="http://schemas.microsoft.com/office/powerpoint/2010/main" val="116767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目前已经搭建好虚拟机测试环境，一共</a:t>
            </a:r>
            <a:r>
              <a:rPr lang="en-US" altLang="zh-CN" dirty="0"/>
              <a:t>20</a:t>
            </a:r>
            <a:r>
              <a:rPr lang="zh-CN" altLang="en-US" dirty="0"/>
              <a:t>台虚拟机设备。已经对比设计了</a:t>
            </a:r>
            <a:r>
              <a:rPr lang="en-US" altLang="zh-CN" dirty="0"/>
              <a:t>3</a:t>
            </a:r>
            <a:r>
              <a:rPr lang="zh-CN" altLang="en-US" dirty="0"/>
              <a:t>种重定向机制，第一种是</a:t>
            </a:r>
            <a:r>
              <a:rPr lang="zh-CN" altLang="en-US" sz="1200" dirty="0">
                <a:latin typeface="楷体" panose="02010609060101010101" pitchFamily="49" charset="-122"/>
                <a:ea typeface="楷体" panose="02010609060101010101" pitchFamily="49" charset="-122"/>
              </a:rPr>
              <a:t>基于多线程的重定向传输，第二种是基于异步编程的重定向传输</a:t>
            </a:r>
            <a:endParaRPr lang="en-US" altLang="zh-CN" sz="1200" dirty="0">
              <a:latin typeface="楷体" panose="02010609060101010101" pitchFamily="49" charset="-122"/>
              <a:ea typeface="楷体" panose="02010609060101010101" pitchFamily="49" charset="-122"/>
            </a:endParaRPr>
          </a:p>
          <a:p>
            <a:pPr>
              <a:lnSpc>
                <a:spcPct val="150000"/>
              </a:lnSpc>
            </a:pPr>
            <a:r>
              <a:rPr lang="zh-CN" altLang="en-US" sz="1200" dirty="0">
                <a:solidFill>
                  <a:srgbClr val="619277"/>
                </a:solidFill>
                <a:latin typeface="楷体" panose="02010609060101010101" pitchFamily="49" charset="-122"/>
                <a:ea typeface="楷体" panose="02010609060101010101" pitchFamily="49" charset="-122"/>
              </a:rPr>
              <a:t>第三种是基于事件驱动的重定向传输 ，它的优势是</a:t>
            </a:r>
            <a:r>
              <a:rPr lang="zh-CN" altLang="en-US" sz="1200" dirty="0">
                <a:latin typeface="楷体" panose="02010609060101010101" pitchFamily="49" charset="-122"/>
                <a:ea typeface="楷体" panose="02010609060101010101" pitchFamily="49" charset="-122"/>
              </a:rPr>
              <a:t>适用于高并发场景，</a:t>
            </a:r>
            <a:r>
              <a:rPr lang="zh-CN" altLang="en-US" b="0" i="0" dirty="0">
                <a:solidFill>
                  <a:srgbClr val="D1D5DB"/>
                </a:solidFill>
                <a:effectLst/>
                <a:latin typeface="Söhne"/>
              </a:rPr>
              <a:t>通过事件通知机制，在有数据可读或可写时才会唤醒相应的处理</a:t>
            </a:r>
            <a:r>
              <a:rPr lang="zh-CN" altLang="en-US" sz="1200" dirty="0">
                <a:latin typeface="楷体" panose="02010609060101010101" pitchFamily="49" charset="-122"/>
                <a:ea typeface="楷体" panose="02010609060101010101" pitchFamily="49" charset="-122"/>
              </a:rPr>
              <a:t>。</a:t>
            </a:r>
            <a:endParaRPr lang="en-US" altLang="zh-CN" sz="1200"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10</a:t>
            </a:fld>
            <a:endParaRPr lang="zh-CN" altLang="en-US"/>
          </a:p>
        </p:txBody>
      </p:sp>
    </p:spTree>
    <p:extLst>
      <p:ext uri="{BB962C8B-B14F-4D97-AF65-F5344CB8AC3E}">
        <p14:creationId xmlns:p14="http://schemas.microsoft.com/office/powerpoint/2010/main" val="246878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上述是基于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python</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实现的异步编程的</a:t>
            </a:r>
            <a:r>
              <a:rPr lang="zh-CN" altLang="en-US" sz="1200" dirty="0">
                <a:latin typeface="楷体" panose="02010609060101010101" pitchFamily="49" charset="-122"/>
                <a:ea typeface="楷体" panose="02010609060101010101" pitchFamily="49" charset="-122"/>
              </a:rPr>
              <a:t>重定向传输的实现，但是因为</a:t>
            </a:r>
            <a:r>
              <a:rPr lang="en-US" altLang="zh-CN" sz="1200" dirty="0">
                <a:latin typeface="楷体" panose="02010609060101010101" pitchFamily="49" charset="-122"/>
                <a:ea typeface="楷体" panose="02010609060101010101" pitchFamily="49" charset="-122"/>
              </a:rPr>
              <a:t>python</a:t>
            </a:r>
            <a:r>
              <a:rPr lang="zh-CN" altLang="en-US" sz="1200" dirty="0">
                <a:latin typeface="楷体" panose="02010609060101010101" pitchFamily="49" charset="-122"/>
                <a:ea typeface="楷体" panose="02010609060101010101" pitchFamily="49" charset="-122"/>
              </a:rPr>
              <a:t>语言处理较慢，丢包率比较高。</a:t>
            </a:r>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11</a:t>
            </a:fld>
            <a:endParaRPr lang="zh-CN" altLang="en-US"/>
          </a:p>
        </p:txBody>
      </p:sp>
    </p:spTree>
    <p:extLst>
      <p:ext uri="{BB962C8B-B14F-4D97-AF65-F5344CB8AC3E}">
        <p14:creationId xmlns:p14="http://schemas.microsoft.com/office/powerpoint/2010/main" val="33168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00" dirty="0">
                <a:effectLst/>
                <a:latin typeface="等线" panose="02010600030101010101" pitchFamily="2" charset="-122"/>
                <a:ea typeface="宋体" panose="02010600030101010101" pitchFamily="2" charset="-122"/>
                <a:cs typeface="Times New Roman" panose="02020603050405020304" pitchFamily="18" charset="0"/>
              </a:rPr>
              <a:t>上述是基于</a:t>
            </a:r>
            <a:r>
              <a:rPr lang="en-US" altLang="zh-CN" sz="2800" dirty="0" err="1">
                <a:latin typeface="楷体" panose="02010609060101010101" pitchFamily="49" charset="-122"/>
                <a:ea typeface="楷体" panose="02010609060101010101" pitchFamily="49" charset="-122"/>
              </a:rPr>
              <a:t>c++</a:t>
            </a:r>
            <a:r>
              <a:rPr lang="zh-CN" altLang="en-US" sz="2800" kern="100" dirty="0">
                <a:effectLst/>
                <a:latin typeface="等线" panose="02010600030101010101" pitchFamily="2" charset="-122"/>
                <a:ea typeface="宋体" panose="02010600030101010101" pitchFamily="2" charset="-122"/>
                <a:cs typeface="Times New Roman" panose="02020603050405020304" pitchFamily="18" charset="0"/>
              </a:rPr>
              <a:t>实现的</a:t>
            </a:r>
            <a:r>
              <a:rPr lang="zh-CN" altLang="en-US" sz="2800" dirty="0">
                <a:latin typeface="楷体" panose="02010609060101010101" pitchFamily="49" charset="-122"/>
                <a:ea typeface="楷体" panose="02010609060101010101" pitchFamily="49" charset="-122"/>
              </a:rPr>
              <a:t>事件驱动</a:t>
            </a:r>
            <a:r>
              <a:rPr lang="zh-CN" altLang="en-US" sz="2800" kern="100" dirty="0">
                <a:effectLst/>
                <a:latin typeface="等线" panose="02010600030101010101" pitchFamily="2" charset="-122"/>
                <a:ea typeface="宋体" panose="02010600030101010101" pitchFamily="2" charset="-122"/>
                <a:cs typeface="Times New Roman" panose="02020603050405020304" pitchFamily="18" charset="0"/>
              </a:rPr>
              <a:t>的</a:t>
            </a:r>
            <a:r>
              <a:rPr lang="zh-CN" altLang="en-US" sz="1800" dirty="0">
                <a:latin typeface="楷体" panose="02010609060101010101" pitchFamily="49" charset="-122"/>
                <a:ea typeface="楷体" panose="02010609060101010101" pitchFamily="49" charset="-122"/>
              </a:rPr>
              <a:t>重定向传输的实现。</a:t>
            </a:r>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12</a:t>
            </a:fld>
            <a:endParaRPr lang="zh-CN" altLang="en-US"/>
          </a:p>
        </p:txBody>
      </p:sp>
    </p:spTree>
    <p:extLst>
      <p:ext uri="{BB962C8B-B14F-4D97-AF65-F5344CB8AC3E}">
        <p14:creationId xmlns:p14="http://schemas.microsoft.com/office/powerpoint/2010/main" val="2807525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本页就是</a:t>
            </a:r>
            <a:r>
              <a:rPr lang="zh-CN" altLang="en-US" sz="1200" dirty="0">
                <a:latin typeface="楷体" panose="02010609060101010101" pitchFamily="49" charset="-122"/>
                <a:ea typeface="楷体" panose="02010609060101010101" pitchFamily="49" charset="-122"/>
              </a:rPr>
              <a:t>基于事件驱动的重定向传输的效果测试。</a:t>
            </a:r>
            <a:r>
              <a:rPr lang="zh-CN" altLang="en-US" dirty="0"/>
              <a:t>从上表结合上图可以看出，</a:t>
            </a:r>
            <a:r>
              <a:rPr lang="en-US" altLang="zh-CN" dirty="0"/>
              <a:t>200M</a:t>
            </a:r>
            <a:r>
              <a:rPr lang="zh-CN" altLang="en-US" dirty="0"/>
              <a:t>带宽测试时，代理转发两跳的实际平均丢包率和理论上的平均丢包率相差较小，当前的传输机制性能较好。</a:t>
            </a:r>
          </a:p>
        </p:txBody>
      </p:sp>
      <p:sp>
        <p:nvSpPr>
          <p:cNvPr id="4" name="灯片编号占位符 3"/>
          <p:cNvSpPr>
            <a:spLocks noGrp="1"/>
          </p:cNvSpPr>
          <p:nvPr>
            <p:ph type="sldNum" sz="quarter" idx="5"/>
          </p:nvPr>
        </p:nvSpPr>
        <p:spPr/>
        <p:txBody>
          <a:bodyPr/>
          <a:lstStyle/>
          <a:p>
            <a:fld id="{0AEA138F-4552-4A0E-9402-8569034874FE}" type="slidenum">
              <a:rPr lang="zh-CN" altLang="en-US" smtClean="0"/>
              <a:t>13</a:t>
            </a:fld>
            <a:endParaRPr lang="zh-CN" altLang="en-US"/>
          </a:p>
        </p:txBody>
      </p:sp>
    </p:spTree>
    <p:extLst>
      <p:ext uri="{BB962C8B-B14F-4D97-AF65-F5344CB8AC3E}">
        <p14:creationId xmlns:p14="http://schemas.microsoft.com/office/powerpoint/2010/main" val="210623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下面将介绍本方案中面临的几个难点和相应的已完成工作。</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首先第一个难点就是</a:t>
            </a:r>
            <a:r>
              <a:rPr lang="zh-CN" altLang="en-US" sz="1200" b="1" dirty="0">
                <a:solidFill>
                  <a:schemeClr val="accent6">
                    <a:lumMod val="75000"/>
                  </a:schemeClr>
                </a:solidFill>
                <a:latin typeface="微软雅黑" panose="020B0503020204020204" pitchFamily="34" charset="-122"/>
                <a:ea typeface="微软雅黑" panose="020B0503020204020204" pitchFamily="34" charset="-122"/>
              </a:rPr>
              <a:t>路径混淆传输的设计。首先我们要确定什么是高混淆度，所以要先明确混淆度的评价指标。再通过大量的对比</a:t>
            </a:r>
            <a:r>
              <a:rPr lang="zh-CN" altLang="en-US" sz="1200" dirty="0">
                <a:latin typeface="楷体" panose="02010609060101010101" pitchFamily="49" charset="-122"/>
                <a:ea typeface="楷体" panose="02010609060101010101" pitchFamily="49" charset="-122"/>
              </a:rPr>
              <a:t>路径规划的方案，设计一种高混淆的路劲规划方案。</a:t>
            </a:r>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14</a:t>
            </a:fld>
            <a:endParaRPr lang="zh-CN" altLang="en-US"/>
          </a:p>
        </p:txBody>
      </p:sp>
    </p:spTree>
    <p:extLst>
      <p:ext uri="{BB962C8B-B14F-4D97-AF65-F5344CB8AC3E}">
        <p14:creationId xmlns:p14="http://schemas.microsoft.com/office/powerpoint/2010/main" val="2063889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当前我们引入</a:t>
            </a:r>
            <a:r>
              <a:rPr lang="zh-CN" altLang="en-US" sz="1200" dirty="0">
                <a:latin typeface="楷体" panose="02010609060101010101" pitchFamily="49" charset="-122"/>
                <a:ea typeface="楷体" panose="02010609060101010101" pitchFamily="49" charset="-122"/>
              </a:rPr>
              <a:t>熵来判定当前系统的混淆度，为了简化模型，</a:t>
            </a:r>
            <a:r>
              <a:rPr lang="zh-CN" altLang="en-US" sz="1200" dirty="0">
                <a:solidFill>
                  <a:srgbClr val="619277"/>
                </a:solidFill>
                <a:latin typeface="楷体" panose="02010609060101010101" pitchFamily="49" charset="-122"/>
                <a:ea typeface="楷体" panose="02010609060101010101" pitchFamily="49" charset="-122"/>
              </a:rPr>
              <a:t>每个节点被选概率均等时系统熵最大。右侧的饼状图是</a:t>
            </a:r>
            <a:r>
              <a:rPr lang="zh-CN" altLang="en-US" sz="1200" dirty="0"/>
              <a:t>指数加权移动平均算法的实现，目前仅实现了这样一种方案。</a:t>
            </a:r>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15</a:t>
            </a:fld>
            <a:endParaRPr lang="zh-CN" altLang="en-US"/>
          </a:p>
        </p:txBody>
      </p:sp>
    </p:spTree>
    <p:extLst>
      <p:ext uri="{BB962C8B-B14F-4D97-AF65-F5344CB8AC3E}">
        <p14:creationId xmlns:p14="http://schemas.microsoft.com/office/powerpoint/2010/main" val="399999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难点二要针对专网流量做特殊的流量混淆策略</a:t>
            </a:r>
            <a:endParaRPr lang="en-US" altLang="zh-CN" sz="1800" b="1" dirty="0">
              <a:solidFill>
                <a:schemeClr val="accent6">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智融专网中的流量</a:t>
            </a:r>
            <a:r>
              <a:rPr lang="zh-CN" altLang="en-US" sz="1200" dirty="0">
                <a:solidFill>
                  <a:srgbClr val="619277"/>
                </a:solidFill>
                <a:latin typeface="楷体" panose="02010609060101010101" pitchFamily="49" charset="-122"/>
                <a:ea typeface="楷体" panose="02010609060101010101" pitchFamily="49" charset="-122"/>
              </a:rPr>
              <a:t>含有标识映射</a:t>
            </a:r>
            <a:r>
              <a:rPr lang="zh-CN" altLang="en-US" sz="1200" dirty="0">
                <a:latin typeface="楷体" panose="02010609060101010101" pitchFamily="49" charset="-122"/>
                <a:ea typeface="楷体" panose="02010609060101010101" pitchFamily="49" charset="-122"/>
              </a:rPr>
              <a:t>，和公网中的常规流量有所区别。为使智慧移动接入路由器和智慧聚合路由器不受传输通道变化的影响，且混淆真实的通信关系。本文设计了一种基于源地址的重路由的流量混淆策略。</a:t>
            </a:r>
            <a:endParaRPr lang="en-US" altLang="zh-CN" sz="1200"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16</a:t>
            </a:fld>
            <a:endParaRPr lang="zh-CN" altLang="en-US"/>
          </a:p>
        </p:txBody>
      </p:sp>
    </p:spTree>
    <p:extLst>
      <p:ext uri="{BB962C8B-B14F-4D97-AF65-F5344CB8AC3E}">
        <p14:creationId xmlns:p14="http://schemas.microsoft.com/office/powerpoint/2010/main" val="13295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对原有业务流量使用随机化方法处理，通过对其叠加封装，使其匹配原有的智融专网数据通信方式，并实现对通信关系的保护。</a:t>
            </a:r>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17</a:t>
            </a:fld>
            <a:endParaRPr lang="zh-CN" altLang="en-US"/>
          </a:p>
        </p:txBody>
      </p:sp>
    </p:spTree>
    <p:extLst>
      <p:ext uri="{BB962C8B-B14F-4D97-AF65-F5344CB8AC3E}">
        <p14:creationId xmlns:p14="http://schemas.microsoft.com/office/powerpoint/2010/main" val="201874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19</a:t>
            </a:fld>
            <a:endParaRPr lang="zh-CN" altLang="en-US"/>
          </a:p>
        </p:txBody>
      </p:sp>
    </p:spTree>
    <p:extLst>
      <p:ext uri="{BB962C8B-B14F-4D97-AF65-F5344CB8AC3E}">
        <p14:creationId xmlns:p14="http://schemas.microsoft.com/office/powerpoint/2010/main" val="3783426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我将从以下的这四个方面展开我今天的答辩。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2</a:t>
            </a:fld>
            <a:endParaRPr lang="zh-CN" altLang="en-US"/>
          </a:p>
        </p:txBody>
      </p:sp>
    </p:spTree>
    <p:extLst>
      <p:ext uri="{BB962C8B-B14F-4D97-AF65-F5344CB8AC3E}">
        <p14:creationId xmlns:p14="http://schemas.microsoft.com/office/powerpoint/2010/main" val="105758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第一部分是研究的背景和意义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3</a:t>
            </a:fld>
            <a:endParaRPr lang="zh-CN" altLang="en-US"/>
          </a:p>
        </p:txBody>
      </p:sp>
    </p:spTree>
    <p:extLst>
      <p:ext uri="{BB962C8B-B14F-4D97-AF65-F5344CB8AC3E}">
        <p14:creationId xmlns:p14="http://schemas.microsoft.com/office/powerpoint/2010/main" val="10284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127000" algn="just">
              <a:lnSpc>
                <a:spcPct val="130000"/>
              </a:lnSpc>
            </a:pPr>
            <a:r>
              <a:rPr lang="zh-CN" altLang="en-US" sz="1800" dirty="0">
                <a:latin typeface="宋体" panose="02010600030101010101" pitchFamily="2" charset="-122"/>
                <a:ea typeface="宋体" panose="02010600030101010101" pitchFamily="2" charset="-122"/>
              </a:rPr>
              <a:t>智融网络作为一种公专网结合的网络架构，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智融专网整体的网络类似于星型拓扑，智慧聚合路由器作为中枢节点，可以与多个智慧移动接入路由器进行双向通信，智慧聚合路由器的安全性需要得到保证。其次，智融专网也需要在传输过程中保护通信双方的通信关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4</a:t>
            </a:fld>
            <a:endParaRPr lang="zh-CN" altLang="en-US"/>
          </a:p>
        </p:txBody>
      </p:sp>
    </p:spTree>
    <p:extLst>
      <p:ext uri="{BB962C8B-B14F-4D97-AF65-F5344CB8AC3E}">
        <p14:creationId xmlns:p14="http://schemas.microsoft.com/office/powerpoint/2010/main" val="396227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127000" algn="just">
              <a:lnSpc>
                <a:spcPct val="13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正因为智融网络的公专网结合的特性，</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传统的电信大网</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为其传输的专网资源带来了威胁。</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127000" algn="just">
              <a:lnSpc>
                <a:spcPct val="13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为应对上述的威胁</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我们提出以“灵活机动、</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安全</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”为目标，结合公专网部署机动通信专用网络核心骨干网。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gn="just">
              <a:lnSpc>
                <a:spcPct val="13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流量混淆传输机制基于自主标识混淆路由器（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）节点实现真实传输路径隐藏和结合点网络设备保护，左图是混淆网</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络</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部署的一个示意图。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5</a:t>
            </a:fld>
            <a:endParaRPr lang="zh-CN" altLang="en-US"/>
          </a:p>
        </p:txBody>
      </p:sp>
    </p:spTree>
    <p:extLst>
      <p:ext uri="{BB962C8B-B14F-4D97-AF65-F5344CB8AC3E}">
        <p14:creationId xmlns:p14="http://schemas.microsoft.com/office/powerpoint/2010/main" val="26405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第二部分是研究现状和内容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6</a:t>
            </a:fld>
            <a:endParaRPr lang="zh-CN" altLang="en-US"/>
          </a:p>
        </p:txBody>
      </p:sp>
    </p:spTree>
    <p:extLst>
      <p:ext uri="{BB962C8B-B14F-4D97-AF65-F5344CB8AC3E}">
        <p14:creationId xmlns:p14="http://schemas.microsoft.com/office/powerpoint/2010/main" val="65517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127000" algn="just">
              <a:lnSpc>
                <a:spcPct val="13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根据路径选取者的不同，重路由机制可以分为两种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基于源路由方式的重路由机制，即重路由路径上中间节点的选择由通信的发起者执行，构建一条混淆传输的安全信道。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）混合路由方式的重路由机制。</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本文选择基于源路由方式的重路由机制，为了在混淆网络中保护智慧聚合路由器。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7</a:t>
            </a:fld>
            <a:endParaRPr lang="zh-CN" altLang="en-US"/>
          </a:p>
        </p:txBody>
      </p:sp>
    </p:spTree>
    <p:extLst>
      <p:ext uri="{BB962C8B-B14F-4D97-AF65-F5344CB8AC3E}">
        <p14:creationId xmlns:p14="http://schemas.microsoft.com/office/powerpoint/2010/main" val="410749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整个按需分域管控机制分为四个模块。首先对智融网络的数据报文传输做了一定的规范，设计了自己的协议；其次，题目的特点就是按需分域，所以对分域进行了相关的业务设计；接着，管控机制需要具备网管的基本功能，设计了信息收集模块，用于监控；最后，由于局端服务器在去年收到大量境外数据包访问而导致瘫痪，所欲对整个机制做了安全防护，以保证其正常运行。</a:t>
            </a: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8</a:t>
            </a:fld>
            <a:endParaRPr lang="zh-CN" altLang="en-US"/>
          </a:p>
        </p:txBody>
      </p:sp>
    </p:spTree>
    <p:extLst>
      <p:ext uri="{BB962C8B-B14F-4D97-AF65-F5344CB8AC3E}">
        <p14:creationId xmlns:p14="http://schemas.microsoft.com/office/powerpoint/2010/main" val="1083857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第三部分是难点和解决方案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AEA138F-4552-4A0E-9402-8569034874FE}" type="slidenum">
              <a:rPr lang="zh-CN" altLang="en-US" smtClean="0"/>
              <a:t>9</a:t>
            </a:fld>
            <a:endParaRPr lang="zh-CN" altLang="en-US"/>
          </a:p>
        </p:txBody>
      </p:sp>
    </p:spTree>
    <p:extLst>
      <p:ext uri="{BB962C8B-B14F-4D97-AF65-F5344CB8AC3E}">
        <p14:creationId xmlns:p14="http://schemas.microsoft.com/office/powerpoint/2010/main" val="253281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2ED9B53-7B72-4D6D-944F-C26EC1E16CA7}"/>
              </a:ext>
            </a:extLst>
          </p:cNvPr>
          <p:cNvSpPr/>
          <p:nvPr userDrawn="1"/>
        </p:nvSpPr>
        <p:spPr>
          <a:xfrm>
            <a:off x="442210" y="387871"/>
            <a:ext cx="11307580" cy="6082259"/>
          </a:xfrm>
          <a:prstGeom prst="roundRect">
            <a:avLst>
              <a:gd name="adj" fmla="val 0"/>
            </a:avLst>
          </a:prstGeom>
          <a:solidFill>
            <a:schemeClr val="bg1"/>
          </a:solidFill>
          <a:ln>
            <a:noFill/>
          </a:ln>
          <a:effectLst>
            <a:outerShdw blurRad="1016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64245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accent1"/>
        </a:solidFill>
        <a:effectLst/>
      </p:bgPr>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2ED9B53-7B72-4D6D-944F-C26EC1E16CA7}"/>
              </a:ext>
            </a:extLst>
          </p:cNvPr>
          <p:cNvSpPr/>
          <p:nvPr userDrawn="1"/>
        </p:nvSpPr>
        <p:spPr>
          <a:xfrm>
            <a:off x="442210" y="387871"/>
            <a:ext cx="11307580" cy="6082259"/>
          </a:xfrm>
          <a:prstGeom prst="roundRect">
            <a:avLst>
              <a:gd name="adj" fmla="val 0"/>
            </a:avLst>
          </a:prstGeom>
          <a:solidFill>
            <a:schemeClr val="bg1"/>
          </a:solidFill>
          <a:ln>
            <a:noFill/>
          </a:ln>
          <a:effectLst>
            <a:outerShdw blurRad="1016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D47574CB-4D0C-4972-832E-EB60F3B02F35}"/>
              </a:ext>
            </a:extLst>
          </p:cNvPr>
          <p:cNvSpPr txBox="1"/>
          <p:nvPr userDrawn="1"/>
        </p:nvSpPr>
        <p:spPr>
          <a:xfrm>
            <a:off x="9944858" y="539668"/>
            <a:ext cx="1596142" cy="369332"/>
          </a:xfrm>
          <a:prstGeom prst="rect">
            <a:avLst/>
          </a:prstGeom>
          <a:noFill/>
        </p:spPr>
        <p:txBody>
          <a:bodyPr wrap="square" rtlCol="0">
            <a:spAutoFit/>
          </a:bodyPr>
          <a:lstStyle/>
          <a:p>
            <a:pPr algn="dist"/>
            <a:r>
              <a:rPr lang="en-US" altLang="zh-CN" dirty="0"/>
              <a:t>LOGO</a:t>
            </a:r>
            <a:endParaRPr lang="zh-CN" altLang="en-US" dirty="0"/>
          </a:p>
        </p:txBody>
      </p:sp>
    </p:spTree>
    <p:extLst>
      <p:ext uri="{BB962C8B-B14F-4D97-AF65-F5344CB8AC3E}">
        <p14:creationId xmlns:p14="http://schemas.microsoft.com/office/powerpoint/2010/main" val="1809871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03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E3DAA-A205-4DDE-ADFE-CDAD28F7D8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3F14CD-1E89-4B44-8B6F-A5D0CA6A19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C369E0-8625-45C8-8B97-9BAEEAE885C7}"/>
              </a:ext>
            </a:extLst>
          </p:cNvPr>
          <p:cNvSpPr>
            <a:spLocks noGrp="1"/>
          </p:cNvSpPr>
          <p:nvPr>
            <p:ph type="dt" sz="half" idx="10"/>
          </p:nvPr>
        </p:nvSpPr>
        <p:spPr/>
        <p:txBody>
          <a:bodyPr/>
          <a:lstStyle/>
          <a:p>
            <a:fld id="{003FCED1-EA10-414A-A583-9EAD9F26E58F}" type="datetimeFigureOut">
              <a:rPr lang="zh-CN" altLang="en-US" smtClean="0"/>
              <a:t>2024/6/25</a:t>
            </a:fld>
            <a:endParaRPr lang="zh-CN" altLang="en-US"/>
          </a:p>
        </p:txBody>
      </p:sp>
      <p:sp>
        <p:nvSpPr>
          <p:cNvPr id="5" name="页脚占位符 4">
            <a:extLst>
              <a:ext uri="{FF2B5EF4-FFF2-40B4-BE49-F238E27FC236}">
                <a16:creationId xmlns:a16="http://schemas.microsoft.com/office/drawing/2014/main" id="{CF04BCEE-1FD8-40DC-9651-F8C4FA7285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29FBCD-8361-485A-BA00-CED44F7ACAE2}"/>
              </a:ext>
            </a:extLst>
          </p:cNvPr>
          <p:cNvSpPr>
            <a:spLocks noGrp="1"/>
          </p:cNvSpPr>
          <p:nvPr>
            <p:ph type="sldNum" sz="quarter" idx="12"/>
          </p:nvPr>
        </p:nvSpPr>
        <p:spPr/>
        <p:txBody>
          <a:bodyPr/>
          <a:lstStyle/>
          <a:p>
            <a:fld id="{BCE2C96C-4707-402B-9888-0D072795E42D}" type="slidenum">
              <a:rPr lang="zh-CN" altLang="en-US" smtClean="0"/>
              <a:t>‹#›</a:t>
            </a:fld>
            <a:endParaRPr lang="zh-CN" altLang="en-US"/>
          </a:p>
        </p:txBody>
      </p:sp>
    </p:spTree>
    <p:extLst>
      <p:ext uri="{BB962C8B-B14F-4D97-AF65-F5344CB8AC3E}">
        <p14:creationId xmlns:p14="http://schemas.microsoft.com/office/powerpoint/2010/main" val="2328037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78515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9" name="公众号：陈西设计之家。微信搜索即可。更多开源免费PPT模板教程分享。">
            <a:extLst>
              <a:ext uri="{FF2B5EF4-FFF2-40B4-BE49-F238E27FC236}">
                <a16:creationId xmlns:a16="http://schemas.microsoft.com/office/drawing/2014/main" id="{56E4C6A8-9F3C-4F3C-B981-764465AD3CCE}"/>
              </a:ext>
            </a:extLst>
          </p:cNvPr>
          <p:cNvSpPr/>
          <p:nvPr/>
        </p:nvSpPr>
        <p:spPr>
          <a:xfrm flipH="1">
            <a:off x="6664070" y="569301"/>
            <a:ext cx="4688254" cy="6131302"/>
          </a:xfrm>
          <a:custGeom>
            <a:avLst/>
            <a:gdLst>
              <a:gd name="connsiteX0" fmla="*/ 0 w 5212557"/>
              <a:gd name="connsiteY0" fmla="*/ 0 h 6858000"/>
              <a:gd name="connsiteX1" fmla="*/ 4095137 w 5212557"/>
              <a:gd name="connsiteY1" fmla="*/ 0 h 6858000"/>
              <a:gd name="connsiteX2" fmla="*/ 4095132 w 5212557"/>
              <a:gd name="connsiteY2" fmla="*/ 1 h 6858000"/>
              <a:gd name="connsiteX3" fmla="*/ 3380741 w 5212557"/>
              <a:gd name="connsiteY3" fmla="*/ 1 h 6858000"/>
              <a:gd name="connsiteX4" fmla="*/ 3289301 w 5212557"/>
              <a:gd name="connsiteY4" fmla="*/ 91441 h 6858000"/>
              <a:gd name="connsiteX5" fmla="*/ 3380741 w 5212557"/>
              <a:gd name="connsiteY5" fmla="*/ 182881 h 6858000"/>
              <a:gd name="connsiteX6" fmla="*/ 4111972 w 5212557"/>
              <a:gd name="connsiteY6" fmla="*/ 182881 h 6858000"/>
              <a:gd name="connsiteX7" fmla="*/ 4130324 w 5212557"/>
              <a:gd name="connsiteY7" fmla="*/ 197084 h 6858000"/>
              <a:gd name="connsiteX8" fmla="*/ 4157664 w 5212557"/>
              <a:gd name="connsiteY8" fmla="*/ 272850 h 6858000"/>
              <a:gd name="connsiteX9" fmla="*/ 4130324 w 5212557"/>
              <a:gd name="connsiteY9" fmla="*/ 348616 h 6858000"/>
              <a:gd name="connsiteX10" fmla="*/ 4113093 w 5212557"/>
              <a:gd name="connsiteY10" fmla="*/ 361951 h 6858000"/>
              <a:gd name="connsiteX11" fmla="*/ 3914141 w 5212557"/>
              <a:gd name="connsiteY11" fmla="*/ 361951 h 6858000"/>
              <a:gd name="connsiteX12" fmla="*/ 3746501 w 5212557"/>
              <a:gd name="connsiteY12" fmla="*/ 529591 h 6858000"/>
              <a:gd name="connsiteX13" fmla="*/ 3914141 w 5212557"/>
              <a:gd name="connsiteY13" fmla="*/ 697231 h 6858000"/>
              <a:gd name="connsiteX14" fmla="*/ 4370137 w 5212557"/>
              <a:gd name="connsiteY14" fmla="*/ 697231 h 6858000"/>
              <a:gd name="connsiteX15" fmla="*/ 4394642 w 5212557"/>
              <a:gd name="connsiteY15" fmla="*/ 716196 h 6858000"/>
              <a:gd name="connsiteX16" fmla="*/ 4421982 w 5212557"/>
              <a:gd name="connsiteY16" fmla="*/ 791962 h 6858000"/>
              <a:gd name="connsiteX17" fmla="*/ 4394642 w 5212557"/>
              <a:gd name="connsiteY17" fmla="*/ 867729 h 6858000"/>
              <a:gd name="connsiteX18" fmla="*/ 4383565 w 5212557"/>
              <a:gd name="connsiteY18" fmla="*/ 876301 h 6858000"/>
              <a:gd name="connsiteX19" fmla="*/ 4262121 w 5212557"/>
              <a:gd name="connsiteY19" fmla="*/ 876301 h 6858000"/>
              <a:gd name="connsiteX20" fmla="*/ 4170681 w 5212557"/>
              <a:gd name="connsiteY20" fmla="*/ 967741 h 6858000"/>
              <a:gd name="connsiteX21" fmla="*/ 4262121 w 5212557"/>
              <a:gd name="connsiteY21" fmla="*/ 1059181 h 6858000"/>
              <a:gd name="connsiteX22" fmla="*/ 4953015 w 5212557"/>
              <a:gd name="connsiteY22" fmla="*/ 1059181 h 6858000"/>
              <a:gd name="connsiteX23" fmla="*/ 4975093 w 5212557"/>
              <a:gd name="connsiteY23" fmla="*/ 1066035 h 6858000"/>
              <a:gd name="connsiteX24" fmla="*/ 5086351 w 5212557"/>
              <a:gd name="connsiteY24" fmla="*/ 1233885 h 6858000"/>
              <a:gd name="connsiteX25" fmla="*/ 5032996 w 5212557"/>
              <a:gd name="connsiteY25" fmla="*/ 1362696 h 6858000"/>
              <a:gd name="connsiteX26" fmla="*/ 4982115 w 5212557"/>
              <a:gd name="connsiteY26" fmla="*/ 1397001 h 6858000"/>
              <a:gd name="connsiteX27" fmla="*/ 3779521 w 5212557"/>
              <a:gd name="connsiteY27" fmla="*/ 1397001 h 6858000"/>
              <a:gd name="connsiteX28" fmla="*/ 3688081 w 5212557"/>
              <a:gd name="connsiteY28" fmla="*/ 1488441 h 6858000"/>
              <a:gd name="connsiteX29" fmla="*/ 3779521 w 5212557"/>
              <a:gd name="connsiteY29" fmla="*/ 1579881 h 6858000"/>
              <a:gd name="connsiteX30" fmla="*/ 4075401 w 5212557"/>
              <a:gd name="connsiteY30" fmla="*/ 1579881 h 6858000"/>
              <a:gd name="connsiteX31" fmla="*/ 4105144 w 5212557"/>
              <a:gd name="connsiteY31" fmla="*/ 1589114 h 6858000"/>
              <a:gd name="connsiteX32" fmla="*/ 4216402 w 5212557"/>
              <a:gd name="connsiteY32" fmla="*/ 1756965 h 6858000"/>
              <a:gd name="connsiteX33" fmla="*/ 4105144 w 5212557"/>
              <a:gd name="connsiteY33" fmla="*/ 1924816 h 6858000"/>
              <a:gd name="connsiteX34" fmla="*/ 4087150 w 5212557"/>
              <a:gd name="connsiteY34" fmla="*/ 1930401 h 6858000"/>
              <a:gd name="connsiteX35" fmla="*/ 4001771 w 5212557"/>
              <a:gd name="connsiteY35" fmla="*/ 1930401 h 6858000"/>
              <a:gd name="connsiteX36" fmla="*/ 3910331 w 5212557"/>
              <a:gd name="connsiteY36" fmla="*/ 2021841 h 6858000"/>
              <a:gd name="connsiteX37" fmla="*/ 4001771 w 5212557"/>
              <a:gd name="connsiteY37" fmla="*/ 2113280 h 6858000"/>
              <a:gd name="connsiteX38" fmla="*/ 4701666 w 5212557"/>
              <a:gd name="connsiteY38" fmla="*/ 2113280 h 6858000"/>
              <a:gd name="connsiteX39" fmla="*/ 4722064 w 5212557"/>
              <a:gd name="connsiteY39" fmla="*/ 2129067 h 6858000"/>
              <a:gd name="connsiteX40" fmla="*/ 4749404 w 5212557"/>
              <a:gd name="connsiteY40" fmla="*/ 2204833 h 6858000"/>
              <a:gd name="connsiteX41" fmla="*/ 4722064 w 5212557"/>
              <a:gd name="connsiteY41" fmla="*/ 2280599 h 6858000"/>
              <a:gd name="connsiteX42" fmla="*/ 4706880 w 5212557"/>
              <a:gd name="connsiteY42" fmla="*/ 2292350 h 6858000"/>
              <a:gd name="connsiteX43" fmla="*/ 4140201 w 5212557"/>
              <a:gd name="connsiteY43" fmla="*/ 2292350 h 6858000"/>
              <a:gd name="connsiteX44" fmla="*/ 3968751 w 5212557"/>
              <a:gd name="connsiteY44" fmla="*/ 2463801 h 6858000"/>
              <a:gd name="connsiteX45" fmla="*/ 4140201 w 5212557"/>
              <a:gd name="connsiteY45" fmla="*/ 2635251 h 6858000"/>
              <a:gd name="connsiteX46" fmla="*/ 4213191 w 5212557"/>
              <a:gd name="connsiteY46" fmla="*/ 2635251 h 6858000"/>
              <a:gd name="connsiteX47" fmla="*/ 4216143 w 5212557"/>
              <a:gd name="connsiteY47" fmla="*/ 2635936 h 6858000"/>
              <a:gd name="connsiteX48" fmla="*/ 4273154 w 5212557"/>
              <a:gd name="connsiteY48" fmla="*/ 2734665 h 6858000"/>
              <a:gd name="connsiteX49" fmla="*/ 4245814 w 5212557"/>
              <a:gd name="connsiteY49" fmla="*/ 2810431 h 6858000"/>
              <a:gd name="connsiteX50" fmla="*/ 4230942 w 5212557"/>
              <a:gd name="connsiteY50" fmla="*/ 2821941 h 6858000"/>
              <a:gd name="connsiteX51" fmla="*/ 3799842 w 5212557"/>
              <a:gd name="connsiteY51" fmla="*/ 2821941 h 6858000"/>
              <a:gd name="connsiteX52" fmla="*/ 3628392 w 5212557"/>
              <a:gd name="connsiteY52" fmla="*/ 2993391 h 6858000"/>
              <a:gd name="connsiteX53" fmla="*/ 3799842 w 5212557"/>
              <a:gd name="connsiteY53" fmla="*/ 3164840 h 6858000"/>
              <a:gd name="connsiteX54" fmla="*/ 5165636 w 5212557"/>
              <a:gd name="connsiteY54" fmla="*/ 3164840 h 6858000"/>
              <a:gd name="connsiteX55" fmla="*/ 5185217 w 5212557"/>
              <a:gd name="connsiteY55" fmla="*/ 3179994 h 6858000"/>
              <a:gd name="connsiteX56" fmla="*/ 5212557 w 5212557"/>
              <a:gd name="connsiteY56" fmla="*/ 3255760 h 6858000"/>
              <a:gd name="connsiteX57" fmla="*/ 5185217 w 5212557"/>
              <a:gd name="connsiteY57" fmla="*/ 3331526 h 6858000"/>
              <a:gd name="connsiteX58" fmla="*/ 5169215 w 5212557"/>
              <a:gd name="connsiteY58" fmla="*/ 3343911 h 6858000"/>
              <a:gd name="connsiteX59" fmla="*/ 3582670 w 5212557"/>
              <a:gd name="connsiteY59" fmla="*/ 3343911 h 6858000"/>
              <a:gd name="connsiteX60" fmla="*/ 3491230 w 5212557"/>
              <a:gd name="connsiteY60" fmla="*/ 3435350 h 6858000"/>
              <a:gd name="connsiteX61" fmla="*/ 3582670 w 5212557"/>
              <a:gd name="connsiteY61" fmla="*/ 3526790 h 6858000"/>
              <a:gd name="connsiteX62" fmla="*/ 3747215 w 5212557"/>
              <a:gd name="connsiteY62" fmla="*/ 3526790 h 6858000"/>
              <a:gd name="connsiteX63" fmla="*/ 3758849 w 5212557"/>
              <a:gd name="connsiteY63" fmla="*/ 3535794 h 6858000"/>
              <a:gd name="connsiteX64" fmla="*/ 3786189 w 5212557"/>
              <a:gd name="connsiteY64" fmla="*/ 3611560 h 6858000"/>
              <a:gd name="connsiteX65" fmla="*/ 3758849 w 5212557"/>
              <a:gd name="connsiteY65" fmla="*/ 3687326 h 6858000"/>
              <a:gd name="connsiteX66" fmla="*/ 3758696 w 5212557"/>
              <a:gd name="connsiteY66" fmla="*/ 3687445 h 6858000"/>
              <a:gd name="connsiteX67" fmla="*/ 3380741 w 5212557"/>
              <a:gd name="connsiteY67" fmla="*/ 3687445 h 6858000"/>
              <a:gd name="connsiteX68" fmla="*/ 3289301 w 5212557"/>
              <a:gd name="connsiteY68" fmla="*/ 3778885 h 6858000"/>
              <a:gd name="connsiteX69" fmla="*/ 3380741 w 5212557"/>
              <a:gd name="connsiteY69" fmla="*/ 3870325 h 6858000"/>
              <a:gd name="connsiteX70" fmla="*/ 3912021 w 5212557"/>
              <a:gd name="connsiteY70" fmla="*/ 3870325 h 6858000"/>
              <a:gd name="connsiteX71" fmla="*/ 3967250 w 5212557"/>
              <a:gd name="connsiteY71" fmla="*/ 3909266 h 6858000"/>
              <a:gd name="connsiteX72" fmla="*/ 4021876 w 5212557"/>
              <a:gd name="connsiteY72" fmla="*/ 4047185 h 6858000"/>
              <a:gd name="connsiteX73" fmla="*/ 3967250 w 5212557"/>
              <a:gd name="connsiteY73" fmla="*/ 4185104 h 6858000"/>
              <a:gd name="connsiteX74" fmla="*/ 3913858 w 5212557"/>
              <a:gd name="connsiteY74" fmla="*/ 4222750 h 6858000"/>
              <a:gd name="connsiteX75" fmla="*/ 3766821 w 5212557"/>
              <a:gd name="connsiteY75" fmla="*/ 4222750 h 6858000"/>
              <a:gd name="connsiteX76" fmla="*/ 3675381 w 5212557"/>
              <a:gd name="connsiteY76" fmla="*/ 4314190 h 6858000"/>
              <a:gd name="connsiteX77" fmla="*/ 3766821 w 5212557"/>
              <a:gd name="connsiteY77" fmla="*/ 4405630 h 6858000"/>
              <a:gd name="connsiteX78" fmla="*/ 4083140 w 5212557"/>
              <a:gd name="connsiteY78" fmla="*/ 4405630 h 6858000"/>
              <a:gd name="connsiteX79" fmla="*/ 4099368 w 5212557"/>
              <a:gd name="connsiteY79" fmla="*/ 4418190 h 6858000"/>
              <a:gd name="connsiteX80" fmla="*/ 4126708 w 5212557"/>
              <a:gd name="connsiteY80" fmla="*/ 4493956 h 6858000"/>
              <a:gd name="connsiteX81" fmla="*/ 4099368 w 5212557"/>
              <a:gd name="connsiteY81" fmla="*/ 4569722 h 6858000"/>
              <a:gd name="connsiteX82" fmla="*/ 4092322 w 5212557"/>
              <a:gd name="connsiteY82" fmla="*/ 4575175 h 6858000"/>
              <a:gd name="connsiteX83" fmla="*/ 3766823 w 5212557"/>
              <a:gd name="connsiteY83" fmla="*/ 4575175 h 6858000"/>
              <a:gd name="connsiteX84" fmla="*/ 3595373 w 5212557"/>
              <a:gd name="connsiteY84" fmla="*/ 4746625 h 6858000"/>
              <a:gd name="connsiteX85" fmla="*/ 3766823 w 5212557"/>
              <a:gd name="connsiteY85" fmla="*/ 4918075 h 6858000"/>
              <a:gd name="connsiteX86" fmla="*/ 3888544 w 5212557"/>
              <a:gd name="connsiteY86" fmla="*/ 4918075 h 6858000"/>
              <a:gd name="connsiteX87" fmla="*/ 3894077 w 5212557"/>
              <a:gd name="connsiteY87" fmla="*/ 4919358 h 6858000"/>
              <a:gd name="connsiteX88" fmla="*/ 3951088 w 5212557"/>
              <a:gd name="connsiteY88" fmla="*/ 5018087 h 6858000"/>
              <a:gd name="connsiteX89" fmla="*/ 3923748 w 5212557"/>
              <a:gd name="connsiteY89" fmla="*/ 5093853 h 6858000"/>
              <a:gd name="connsiteX90" fmla="*/ 3918674 w 5212557"/>
              <a:gd name="connsiteY90" fmla="*/ 5097780 h 6858000"/>
              <a:gd name="connsiteX91" fmla="*/ 3827781 w 5212557"/>
              <a:gd name="connsiteY91" fmla="*/ 5097780 h 6858000"/>
              <a:gd name="connsiteX92" fmla="*/ 3656331 w 5212557"/>
              <a:gd name="connsiteY92" fmla="*/ 5269230 h 6858000"/>
              <a:gd name="connsiteX93" fmla="*/ 3827781 w 5212557"/>
              <a:gd name="connsiteY93" fmla="*/ 5440680 h 6858000"/>
              <a:gd name="connsiteX94" fmla="*/ 4244506 w 5212557"/>
              <a:gd name="connsiteY94" fmla="*/ 5440680 h 6858000"/>
              <a:gd name="connsiteX95" fmla="*/ 4256624 w 5212557"/>
              <a:gd name="connsiteY95" fmla="*/ 5443489 h 6858000"/>
              <a:gd name="connsiteX96" fmla="*/ 4313635 w 5212557"/>
              <a:gd name="connsiteY96" fmla="*/ 5542218 h 6858000"/>
              <a:gd name="connsiteX97" fmla="*/ 4286295 w 5212557"/>
              <a:gd name="connsiteY97" fmla="*/ 5617984 h 6858000"/>
              <a:gd name="connsiteX98" fmla="*/ 4282372 w 5212557"/>
              <a:gd name="connsiteY98" fmla="*/ 5621020 h 6858000"/>
              <a:gd name="connsiteX99" fmla="*/ 3540127 w 5212557"/>
              <a:gd name="connsiteY99" fmla="*/ 5621020 h 6858000"/>
              <a:gd name="connsiteX100" fmla="*/ 3448687 w 5212557"/>
              <a:gd name="connsiteY100" fmla="*/ 5712460 h 6858000"/>
              <a:gd name="connsiteX101" fmla="*/ 3540127 w 5212557"/>
              <a:gd name="connsiteY101" fmla="*/ 5803900 h 6858000"/>
              <a:gd name="connsiteX102" fmla="*/ 4722662 w 5212557"/>
              <a:gd name="connsiteY102" fmla="*/ 5803900 h 6858000"/>
              <a:gd name="connsiteX103" fmla="*/ 4740220 w 5212557"/>
              <a:gd name="connsiteY103" fmla="*/ 5817489 h 6858000"/>
              <a:gd name="connsiteX104" fmla="*/ 4767560 w 5212557"/>
              <a:gd name="connsiteY104" fmla="*/ 5893255 h 6858000"/>
              <a:gd name="connsiteX105" fmla="*/ 4740220 w 5212557"/>
              <a:gd name="connsiteY105" fmla="*/ 5969021 h 6858000"/>
              <a:gd name="connsiteX106" fmla="*/ 4724658 w 5212557"/>
              <a:gd name="connsiteY106" fmla="*/ 5981065 h 6858000"/>
              <a:gd name="connsiteX107" fmla="*/ 3351531 w 5212557"/>
              <a:gd name="connsiteY107" fmla="*/ 5981065 h 6858000"/>
              <a:gd name="connsiteX108" fmla="*/ 3180081 w 5212557"/>
              <a:gd name="connsiteY108" fmla="*/ 6152515 h 6858000"/>
              <a:gd name="connsiteX109" fmla="*/ 3351531 w 5212557"/>
              <a:gd name="connsiteY109" fmla="*/ 6323965 h 6858000"/>
              <a:gd name="connsiteX110" fmla="*/ 3897025 w 5212557"/>
              <a:gd name="connsiteY110" fmla="*/ 6323965 h 6858000"/>
              <a:gd name="connsiteX111" fmla="*/ 3923748 w 5212557"/>
              <a:gd name="connsiteY111" fmla="*/ 6344647 h 6858000"/>
              <a:gd name="connsiteX112" fmla="*/ 3951088 w 5212557"/>
              <a:gd name="connsiteY112" fmla="*/ 6420413 h 6858000"/>
              <a:gd name="connsiteX113" fmla="*/ 3923748 w 5212557"/>
              <a:gd name="connsiteY113" fmla="*/ 6496179 h 6858000"/>
              <a:gd name="connsiteX114" fmla="*/ 3917351 w 5212557"/>
              <a:gd name="connsiteY114" fmla="*/ 6501130 h 6858000"/>
              <a:gd name="connsiteX115" fmla="*/ 3659508 w 5212557"/>
              <a:gd name="connsiteY115" fmla="*/ 6501130 h 6858000"/>
              <a:gd name="connsiteX116" fmla="*/ 3479168 w 5212557"/>
              <a:gd name="connsiteY116" fmla="*/ 6681470 h 6858000"/>
              <a:gd name="connsiteX117" fmla="*/ 3589312 w 5212557"/>
              <a:gd name="connsiteY117" fmla="*/ 6847638 h 6858000"/>
              <a:gd name="connsiteX118" fmla="*/ 3640637 w 5212557"/>
              <a:gd name="connsiteY118" fmla="*/ 6858000 h 6858000"/>
              <a:gd name="connsiteX119" fmla="*/ 0 w 5212557"/>
              <a:gd name="connsiteY1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12557" h="6858000">
                <a:moveTo>
                  <a:pt x="0" y="0"/>
                </a:moveTo>
                <a:lnTo>
                  <a:pt x="4095137" y="0"/>
                </a:lnTo>
                <a:lnTo>
                  <a:pt x="4095132" y="1"/>
                </a:lnTo>
                <a:lnTo>
                  <a:pt x="3380741" y="1"/>
                </a:lnTo>
                <a:cubicBezTo>
                  <a:pt x="3330240" y="1"/>
                  <a:pt x="3289301" y="40940"/>
                  <a:pt x="3289301" y="91441"/>
                </a:cubicBezTo>
                <a:cubicBezTo>
                  <a:pt x="3289301" y="141942"/>
                  <a:pt x="3330240" y="182881"/>
                  <a:pt x="3380741" y="182881"/>
                </a:cubicBezTo>
                <a:lnTo>
                  <a:pt x="4111972" y="182881"/>
                </a:lnTo>
                <a:lnTo>
                  <a:pt x="4130324" y="197084"/>
                </a:lnTo>
                <a:cubicBezTo>
                  <a:pt x="4147216" y="216474"/>
                  <a:pt x="4157664" y="243262"/>
                  <a:pt x="4157664" y="272850"/>
                </a:cubicBezTo>
                <a:cubicBezTo>
                  <a:pt x="4157664" y="302439"/>
                  <a:pt x="4147216" y="329226"/>
                  <a:pt x="4130324" y="348616"/>
                </a:cubicBezTo>
                <a:lnTo>
                  <a:pt x="4113093" y="361951"/>
                </a:lnTo>
                <a:lnTo>
                  <a:pt x="3914141" y="361951"/>
                </a:lnTo>
                <a:cubicBezTo>
                  <a:pt x="3821556" y="361951"/>
                  <a:pt x="3746501" y="437006"/>
                  <a:pt x="3746501" y="529591"/>
                </a:cubicBezTo>
                <a:cubicBezTo>
                  <a:pt x="3746501" y="622176"/>
                  <a:pt x="3821556" y="697231"/>
                  <a:pt x="3914141" y="697231"/>
                </a:cubicBezTo>
                <a:lnTo>
                  <a:pt x="4370137" y="697231"/>
                </a:lnTo>
                <a:lnTo>
                  <a:pt x="4394642" y="716196"/>
                </a:lnTo>
                <a:cubicBezTo>
                  <a:pt x="4411534" y="735586"/>
                  <a:pt x="4421982" y="762374"/>
                  <a:pt x="4421982" y="791962"/>
                </a:cubicBezTo>
                <a:cubicBezTo>
                  <a:pt x="4421982" y="821551"/>
                  <a:pt x="4411534" y="848338"/>
                  <a:pt x="4394642" y="867729"/>
                </a:cubicBezTo>
                <a:lnTo>
                  <a:pt x="4383565" y="876301"/>
                </a:lnTo>
                <a:lnTo>
                  <a:pt x="4262121" y="876301"/>
                </a:lnTo>
                <a:cubicBezTo>
                  <a:pt x="4211620" y="876301"/>
                  <a:pt x="4170681" y="917240"/>
                  <a:pt x="4170681" y="967741"/>
                </a:cubicBezTo>
                <a:cubicBezTo>
                  <a:pt x="4170681" y="1018242"/>
                  <a:pt x="4211620" y="1059181"/>
                  <a:pt x="4262121" y="1059181"/>
                </a:cubicBezTo>
                <a:lnTo>
                  <a:pt x="4953015" y="1059181"/>
                </a:lnTo>
                <a:lnTo>
                  <a:pt x="4975093" y="1066035"/>
                </a:lnTo>
                <a:cubicBezTo>
                  <a:pt x="5040475" y="1093689"/>
                  <a:pt x="5086351" y="1158429"/>
                  <a:pt x="5086351" y="1233885"/>
                </a:cubicBezTo>
                <a:cubicBezTo>
                  <a:pt x="5086351" y="1284189"/>
                  <a:pt x="5065962" y="1329731"/>
                  <a:pt x="5032996" y="1362696"/>
                </a:cubicBezTo>
                <a:lnTo>
                  <a:pt x="4982115" y="1397001"/>
                </a:lnTo>
                <a:lnTo>
                  <a:pt x="3779521" y="1397001"/>
                </a:lnTo>
                <a:cubicBezTo>
                  <a:pt x="3729020" y="1397001"/>
                  <a:pt x="3688081" y="1437940"/>
                  <a:pt x="3688081" y="1488441"/>
                </a:cubicBezTo>
                <a:cubicBezTo>
                  <a:pt x="3688081" y="1538942"/>
                  <a:pt x="3729020" y="1579881"/>
                  <a:pt x="3779521" y="1579881"/>
                </a:cubicBezTo>
                <a:lnTo>
                  <a:pt x="4075401" y="1579881"/>
                </a:lnTo>
                <a:lnTo>
                  <a:pt x="4105144" y="1589114"/>
                </a:lnTo>
                <a:cubicBezTo>
                  <a:pt x="4170526" y="1616768"/>
                  <a:pt x="4216402" y="1681509"/>
                  <a:pt x="4216402" y="1756965"/>
                </a:cubicBezTo>
                <a:cubicBezTo>
                  <a:pt x="4216402" y="1832421"/>
                  <a:pt x="4170526" y="1897162"/>
                  <a:pt x="4105144" y="1924816"/>
                </a:cubicBezTo>
                <a:lnTo>
                  <a:pt x="4087150" y="1930401"/>
                </a:lnTo>
                <a:lnTo>
                  <a:pt x="4001771" y="1930401"/>
                </a:lnTo>
                <a:cubicBezTo>
                  <a:pt x="3951270" y="1930401"/>
                  <a:pt x="3910331" y="1971340"/>
                  <a:pt x="3910331" y="2021841"/>
                </a:cubicBezTo>
                <a:cubicBezTo>
                  <a:pt x="3910331" y="2072342"/>
                  <a:pt x="3951270" y="2113280"/>
                  <a:pt x="4001771" y="2113280"/>
                </a:cubicBezTo>
                <a:lnTo>
                  <a:pt x="4701666" y="2113280"/>
                </a:lnTo>
                <a:lnTo>
                  <a:pt x="4722064" y="2129067"/>
                </a:lnTo>
                <a:cubicBezTo>
                  <a:pt x="4738956" y="2148457"/>
                  <a:pt x="4749404" y="2175245"/>
                  <a:pt x="4749404" y="2204833"/>
                </a:cubicBezTo>
                <a:cubicBezTo>
                  <a:pt x="4749404" y="2234421"/>
                  <a:pt x="4738956" y="2261208"/>
                  <a:pt x="4722064" y="2280599"/>
                </a:cubicBezTo>
                <a:lnTo>
                  <a:pt x="4706880" y="2292350"/>
                </a:lnTo>
                <a:lnTo>
                  <a:pt x="4140201" y="2292350"/>
                </a:lnTo>
                <a:cubicBezTo>
                  <a:pt x="4045512" y="2292350"/>
                  <a:pt x="3968751" y="2369112"/>
                  <a:pt x="3968751" y="2463801"/>
                </a:cubicBezTo>
                <a:cubicBezTo>
                  <a:pt x="3968751" y="2558490"/>
                  <a:pt x="4045512" y="2635251"/>
                  <a:pt x="4140201" y="2635251"/>
                </a:cubicBezTo>
                <a:lnTo>
                  <a:pt x="4213191" y="2635251"/>
                </a:lnTo>
                <a:lnTo>
                  <a:pt x="4216143" y="2635936"/>
                </a:lnTo>
                <a:cubicBezTo>
                  <a:pt x="4249646" y="2652202"/>
                  <a:pt x="4273154" y="2690282"/>
                  <a:pt x="4273154" y="2734665"/>
                </a:cubicBezTo>
                <a:cubicBezTo>
                  <a:pt x="4273154" y="2764254"/>
                  <a:pt x="4262706" y="2791041"/>
                  <a:pt x="4245814" y="2810431"/>
                </a:cubicBezTo>
                <a:lnTo>
                  <a:pt x="4230942" y="2821941"/>
                </a:lnTo>
                <a:lnTo>
                  <a:pt x="3799842" y="2821941"/>
                </a:lnTo>
                <a:cubicBezTo>
                  <a:pt x="3705153" y="2821941"/>
                  <a:pt x="3628392" y="2898702"/>
                  <a:pt x="3628392" y="2993391"/>
                </a:cubicBezTo>
                <a:cubicBezTo>
                  <a:pt x="3628392" y="3088080"/>
                  <a:pt x="3705153" y="3164840"/>
                  <a:pt x="3799842" y="3164840"/>
                </a:cubicBezTo>
                <a:lnTo>
                  <a:pt x="5165636" y="3164840"/>
                </a:lnTo>
                <a:lnTo>
                  <a:pt x="5185217" y="3179994"/>
                </a:lnTo>
                <a:cubicBezTo>
                  <a:pt x="5202109" y="3199384"/>
                  <a:pt x="5212557" y="3226172"/>
                  <a:pt x="5212557" y="3255760"/>
                </a:cubicBezTo>
                <a:cubicBezTo>
                  <a:pt x="5212557" y="3285349"/>
                  <a:pt x="5202109" y="3312136"/>
                  <a:pt x="5185217" y="3331526"/>
                </a:cubicBezTo>
                <a:lnTo>
                  <a:pt x="5169215" y="3343911"/>
                </a:lnTo>
                <a:lnTo>
                  <a:pt x="3582670" y="3343911"/>
                </a:lnTo>
                <a:cubicBezTo>
                  <a:pt x="3532169" y="3343911"/>
                  <a:pt x="3491230" y="3384849"/>
                  <a:pt x="3491230" y="3435350"/>
                </a:cubicBezTo>
                <a:cubicBezTo>
                  <a:pt x="3491230" y="3485851"/>
                  <a:pt x="3532169" y="3526790"/>
                  <a:pt x="3582670" y="3526790"/>
                </a:cubicBezTo>
                <a:lnTo>
                  <a:pt x="3747215" y="3526790"/>
                </a:lnTo>
                <a:lnTo>
                  <a:pt x="3758849" y="3535794"/>
                </a:lnTo>
                <a:cubicBezTo>
                  <a:pt x="3775741" y="3555184"/>
                  <a:pt x="3786189" y="3581972"/>
                  <a:pt x="3786189" y="3611560"/>
                </a:cubicBezTo>
                <a:cubicBezTo>
                  <a:pt x="3786189" y="3641149"/>
                  <a:pt x="3775741" y="3667936"/>
                  <a:pt x="3758849" y="3687326"/>
                </a:cubicBezTo>
                <a:lnTo>
                  <a:pt x="3758696" y="3687445"/>
                </a:lnTo>
                <a:lnTo>
                  <a:pt x="3380741" y="3687445"/>
                </a:lnTo>
                <a:cubicBezTo>
                  <a:pt x="3330240" y="3687445"/>
                  <a:pt x="3289301" y="3728384"/>
                  <a:pt x="3289301" y="3778885"/>
                </a:cubicBezTo>
                <a:cubicBezTo>
                  <a:pt x="3289301" y="3829386"/>
                  <a:pt x="3330240" y="3870325"/>
                  <a:pt x="3380741" y="3870325"/>
                </a:cubicBezTo>
                <a:lnTo>
                  <a:pt x="3912021" y="3870325"/>
                </a:lnTo>
                <a:lnTo>
                  <a:pt x="3967250" y="3909266"/>
                </a:lnTo>
                <a:cubicBezTo>
                  <a:pt x="4001001" y="3944563"/>
                  <a:pt x="4021876" y="3993324"/>
                  <a:pt x="4021876" y="4047185"/>
                </a:cubicBezTo>
                <a:cubicBezTo>
                  <a:pt x="4021876" y="4101046"/>
                  <a:pt x="4001001" y="4149807"/>
                  <a:pt x="3967250" y="4185104"/>
                </a:cubicBezTo>
                <a:lnTo>
                  <a:pt x="3913858" y="4222750"/>
                </a:lnTo>
                <a:lnTo>
                  <a:pt x="3766821" y="4222750"/>
                </a:lnTo>
                <a:cubicBezTo>
                  <a:pt x="3716320" y="4222750"/>
                  <a:pt x="3675381" y="4263689"/>
                  <a:pt x="3675381" y="4314190"/>
                </a:cubicBezTo>
                <a:cubicBezTo>
                  <a:pt x="3675381" y="4364691"/>
                  <a:pt x="3716320" y="4405630"/>
                  <a:pt x="3766821" y="4405630"/>
                </a:cubicBezTo>
                <a:lnTo>
                  <a:pt x="4083140" y="4405630"/>
                </a:lnTo>
                <a:lnTo>
                  <a:pt x="4099368" y="4418190"/>
                </a:lnTo>
                <a:cubicBezTo>
                  <a:pt x="4116260" y="4437580"/>
                  <a:pt x="4126708" y="4464368"/>
                  <a:pt x="4126708" y="4493956"/>
                </a:cubicBezTo>
                <a:cubicBezTo>
                  <a:pt x="4126708" y="4523545"/>
                  <a:pt x="4116260" y="4550332"/>
                  <a:pt x="4099368" y="4569722"/>
                </a:cubicBezTo>
                <a:lnTo>
                  <a:pt x="4092322" y="4575175"/>
                </a:lnTo>
                <a:lnTo>
                  <a:pt x="3766823" y="4575175"/>
                </a:lnTo>
                <a:cubicBezTo>
                  <a:pt x="3672134" y="4575175"/>
                  <a:pt x="3595373" y="4651936"/>
                  <a:pt x="3595373" y="4746625"/>
                </a:cubicBezTo>
                <a:cubicBezTo>
                  <a:pt x="3595373" y="4841314"/>
                  <a:pt x="3672134" y="4918075"/>
                  <a:pt x="3766823" y="4918075"/>
                </a:cubicBezTo>
                <a:lnTo>
                  <a:pt x="3888544" y="4918075"/>
                </a:lnTo>
                <a:lnTo>
                  <a:pt x="3894077" y="4919358"/>
                </a:lnTo>
                <a:cubicBezTo>
                  <a:pt x="3927580" y="4935624"/>
                  <a:pt x="3951088" y="4973705"/>
                  <a:pt x="3951088" y="5018087"/>
                </a:cubicBezTo>
                <a:cubicBezTo>
                  <a:pt x="3951088" y="5047676"/>
                  <a:pt x="3940640" y="5074463"/>
                  <a:pt x="3923748" y="5093853"/>
                </a:cubicBezTo>
                <a:lnTo>
                  <a:pt x="3918674" y="5097780"/>
                </a:lnTo>
                <a:lnTo>
                  <a:pt x="3827781" y="5097780"/>
                </a:lnTo>
                <a:cubicBezTo>
                  <a:pt x="3733092" y="5097780"/>
                  <a:pt x="3656331" y="5174541"/>
                  <a:pt x="3656331" y="5269230"/>
                </a:cubicBezTo>
                <a:cubicBezTo>
                  <a:pt x="3656331" y="5363919"/>
                  <a:pt x="3733092" y="5440680"/>
                  <a:pt x="3827781" y="5440680"/>
                </a:cubicBezTo>
                <a:lnTo>
                  <a:pt x="4244506" y="5440680"/>
                </a:lnTo>
                <a:lnTo>
                  <a:pt x="4256624" y="5443489"/>
                </a:lnTo>
                <a:cubicBezTo>
                  <a:pt x="4290127" y="5459755"/>
                  <a:pt x="4313635" y="5497836"/>
                  <a:pt x="4313635" y="5542218"/>
                </a:cubicBezTo>
                <a:cubicBezTo>
                  <a:pt x="4313635" y="5571807"/>
                  <a:pt x="4303187" y="5598594"/>
                  <a:pt x="4286295" y="5617984"/>
                </a:cubicBezTo>
                <a:lnTo>
                  <a:pt x="4282372" y="5621020"/>
                </a:lnTo>
                <a:lnTo>
                  <a:pt x="3540127" y="5621020"/>
                </a:lnTo>
                <a:cubicBezTo>
                  <a:pt x="3489626" y="5621020"/>
                  <a:pt x="3448687" y="5661959"/>
                  <a:pt x="3448687" y="5712460"/>
                </a:cubicBezTo>
                <a:cubicBezTo>
                  <a:pt x="3448687" y="5762961"/>
                  <a:pt x="3489626" y="5803900"/>
                  <a:pt x="3540127" y="5803900"/>
                </a:cubicBezTo>
                <a:lnTo>
                  <a:pt x="4722662" y="5803900"/>
                </a:lnTo>
                <a:lnTo>
                  <a:pt x="4740220" y="5817489"/>
                </a:lnTo>
                <a:cubicBezTo>
                  <a:pt x="4757112" y="5836879"/>
                  <a:pt x="4767560" y="5863667"/>
                  <a:pt x="4767560" y="5893255"/>
                </a:cubicBezTo>
                <a:cubicBezTo>
                  <a:pt x="4767560" y="5922844"/>
                  <a:pt x="4757112" y="5949631"/>
                  <a:pt x="4740220" y="5969021"/>
                </a:cubicBezTo>
                <a:lnTo>
                  <a:pt x="4724658" y="5981065"/>
                </a:lnTo>
                <a:lnTo>
                  <a:pt x="3351531" y="5981065"/>
                </a:lnTo>
                <a:cubicBezTo>
                  <a:pt x="3256842" y="5981065"/>
                  <a:pt x="3180081" y="6057826"/>
                  <a:pt x="3180081" y="6152515"/>
                </a:cubicBezTo>
                <a:cubicBezTo>
                  <a:pt x="3180081" y="6247204"/>
                  <a:pt x="3256842" y="6323965"/>
                  <a:pt x="3351531" y="6323965"/>
                </a:cubicBezTo>
                <a:lnTo>
                  <a:pt x="3897025" y="6323965"/>
                </a:lnTo>
                <a:lnTo>
                  <a:pt x="3923748" y="6344647"/>
                </a:lnTo>
                <a:cubicBezTo>
                  <a:pt x="3940640" y="6364037"/>
                  <a:pt x="3951088" y="6390825"/>
                  <a:pt x="3951088" y="6420413"/>
                </a:cubicBezTo>
                <a:cubicBezTo>
                  <a:pt x="3951088" y="6450002"/>
                  <a:pt x="3940640" y="6476789"/>
                  <a:pt x="3923748" y="6496179"/>
                </a:cubicBezTo>
                <a:lnTo>
                  <a:pt x="3917351" y="6501130"/>
                </a:lnTo>
                <a:lnTo>
                  <a:pt x="3659508" y="6501130"/>
                </a:lnTo>
                <a:cubicBezTo>
                  <a:pt x="3559909" y="6501130"/>
                  <a:pt x="3479168" y="6581871"/>
                  <a:pt x="3479168" y="6681470"/>
                </a:cubicBezTo>
                <a:cubicBezTo>
                  <a:pt x="3479168" y="6756170"/>
                  <a:pt x="3524585" y="6820261"/>
                  <a:pt x="3589312" y="6847638"/>
                </a:cubicBezTo>
                <a:lnTo>
                  <a:pt x="3640637" y="6858000"/>
                </a:lnTo>
                <a:lnTo>
                  <a:pt x="0" y="6858000"/>
                </a:lnTo>
                <a:close/>
              </a:path>
            </a:pathLst>
          </a:cu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矩形 26">
            <a:extLst>
              <a:ext uri="{FF2B5EF4-FFF2-40B4-BE49-F238E27FC236}">
                <a16:creationId xmlns:a16="http://schemas.microsoft.com/office/drawing/2014/main" id="{C04389BD-CB0D-4D98-9200-15E1ED54F272}"/>
              </a:ext>
            </a:extLst>
          </p:cNvPr>
          <p:cNvSpPr/>
          <p:nvPr/>
        </p:nvSpPr>
        <p:spPr>
          <a:xfrm>
            <a:off x="965304" y="1794367"/>
            <a:ext cx="6210696" cy="1724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4000" b="1" spc="300" dirty="0">
                <a:solidFill>
                  <a:schemeClr val="tx1">
                    <a:lumMod val="75000"/>
                    <a:lumOff val="25000"/>
                  </a:schemeClr>
                </a:solidFill>
                <a:latin typeface="+mn-ea"/>
              </a:rPr>
              <a:t>智融专网中</a:t>
            </a:r>
            <a:endParaRPr lang="en-US" altLang="zh-CN" sz="4000" b="1" spc="300" dirty="0">
              <a:solidFill>
                <a:schemeClr val="tx1">
                  <a:lumMod val="75000"/>
                  <a:lumOff val="25000"/>
                </a:schemeClr>
              </a:solidFill>
              <a:latin typeface="+mn-ea"/>
            </a:endParaRPr>
          </a:p>
          <a:p>
            <a:r>
              <a:rPr lang="zh-CN" altLang="en-US" sz="4000" b="1" spc="300" dirty="0">
                <a:solidFill>
                  <a:schemeClr val="tx1">
                    <a:lumMod val="75000"/>
                    <a:lumOff val="25000"/>
                  </a:schemeClr>
                </a:solidFill>
                <a:latin typeface="+mn-ea"/>
              </a:rPr>
              <a:t>流量混淆传输机制</a:t>
            </a:r>
            <a:endParaRPr lang="en-US" altLang="zh-CN" sz="4000" b="1" spc="300" dirty="0">
              <a:solidFill>
                <a:schemeClr val="tx1">
                  <a:lumMod val="75000"/>
                  <a:lumOff val="25000"/>
                </a:schemeClr>
              </a:solidFill>
              <a:latin typeface="+mn-ea"/>
            </a:endParaRPr>
          </a:p>
          <a:p>
            <a:r>
              <a:rPr lang="zh-CN" altLang="en-US" sz="4000" b="1" spc="300" dirty="0">
                <a:solidFill>
                  <a:schemeClr val="tx1">
                    <a:lumMod val="75000"/>
                    <a:lumOff val="25000"/>
                  </a:schemeClr>
                </a:solidFill>
                <a:latin typeface="+mn-ea"/>
              </a:rPr>
              <a:t>的设计与实现</a:t>
            </a:r>
          </a:p>
        </p:txBody>
      </p:sp>
      <p:sp>
        <p:nvSpPr>
          <p:cNvPr id="52" name="矩形: 圆角 51">
            <a:extLst>
              <a:ext uri="{FF2B5EF4-FFF2-40B4-BE49-F238E27FC236}">
                <a16:creationId xmlns:a16="http://schemas.microsoft.com/office/drawing/2014/main" id="{1D85579C-D42A-41AF-A830-99D250187C08}"/>
              </a:ext>
            </a:extLst>
          </p:cNvPr>
          <p:cNvSpPr/>
          <p:nvPr/>
        </p:nvSpPr>
        <p:spPr>
          <a:xfrm>
            <a:off x="1299988" y="5034723"/>
            <a:ext cx="2113523"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答辩人：索瑞祥</a:t>
            </a:r>
          </a:p>
        </p:txBody>
      </p:sp>
      <p:sp>
        <p:nvSpPr>
          <p:cNvPr id="53" name="L 形 52">
            <a:extLst>
              <a:ext uri="{FF2B5EF4-FFF2-40B4-BE49-F238E27FC236}">
                <a16:creationId xmlns:a16="http://schemas.microsoft.com/office/drawing/2014/main" id="{3A3C0005-4098-4C47-B617-BFFC33540436}"/>
              </a:ext>
            </a:extLst>
          </p:cNvPr>
          <p:cNvSpPr/>
          <p:nvPr/>
        </p:nvSpPr>
        <p:spPr>
          <a:xfrm>
            <a:off x="741000" y="5859000"/>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4364CD24-288D-461C-85DC-CCC412AC1A15}"/>
              </a:ext>
            </a:extLst>
          </p:cNvPr>
          <p:cNvSpPr/>
          <p:nvPr/>
        </p:nvSpPr>
        <p:spPr>
          <a:xfrm>
            <a:off x="3757477" y="5034723"/>
            <a:ext cx="2113523"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指导老师：董平</a:t>
            </a:r>
          </a:p>
        </p:txBody>
      </p:sp>
      <p:sp>
        <p:nvSpPr>
          <p:cNvPr id="57" name="矩形 56">
            <a:extLst>
              <a:ext uri="{FF2B5EF4-FFF2-40B4-BE49-F238E27FC236}">
                <a16:creationId xmlns:a16="http://schemas.microsoft.com/office/drawing/2014/main" id="{8FF2767A-935A-4522-9BDC-82196F8B04FB}"/>
              </a:ext>
            </a:extLst>
          </p:cNvPr>
          <p:cNvSpPr/>
          <p:nvPr/>
        </p:nvSpPr>
        <p:spPr>
          <a:xfrm>
            <a:off x="630622" y="3519000"/>
            <a:ext cx="6748556" cy="135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endParaRPr lang="en-US" altLang="zh-CN" sz="1400" dirty="0">
              <a:solidFill>
                <a:schemeClr val="tx1"/>
              </a:solidFill>
              <a:latin typeface="Bell MT" panose="02020503060305020303" pitchFamily="18" charset="0"/>
            </a:endParaRPr>
          </a:p>
        </p:txBody>
      </p:sp>
      <p:pic>
        <p:nvPicPr>
          <p:cNvPr id="21" name="图片 20" descr="书架上有许多书&#10;&#10;描述已自动生成">
            <a:extLst>
              <a:ext uri="{FF2B5EF4-FFF2-40B4-BE49-F238E27FC236}">
                <a16:creationId xmlns:a16="http://schemas.microsoft.com/office/drawing/2014/main" id="{859E2446-65DA-4A2A-B805-6F9639D5373F}"/>
              </a:ext>
            </a:extLst>
          </p:cNvPr>
          <p:cNvPicPr>
            <a:picLocks noChangeAspect="1"/>
          </p:cNvPicPr>
          <p:nvPr/>
        </p:nvPicPr>
        <p:blipFill>
          <a:blip r:embed="rId3">
            <a:extLst>
              <a:ext uri="{28A0092B-C50C-407E-A947-70E740481C1C}">
                <a14:useLocalDpi xmlns:a14="http://schemas.microsoft.com/office/drawing/2010/main" val="0"/>
              </a:ext>
            </a:extLst>
          </a:blip>
          <a:srcRect l="15445" t="298" r="33464"/>
          <a:stretch>
            <a:fillRect/>
          </a:stretch>
        </p:blipFill>
        <p:spPr>
          <a:xfrm>
            <a:off x="7077746" y="387871"/>
            <a:ext cx="4688254" cy="6099313"/>
          </a:xfrm>
          <a:custGeom>
            <a:avLst/>
            <a:gdLst>
              <a:gd name="connsiteX0" fmla="*/ 1006643 w 4688254"/>
              <a:gd name="connsiteY0" fmla="*/ 0 h 6099313"/>
              <a:gd name="connsiteX1" fmla="*/ 4688254 w 4688254"/>
              <a:gd name="connsiteY1" fmla="*/ 0 h 6099313"/>
              <a:gd name="connsiteX2" fmla="*/ 4688254 w 4688254"/>
              <a:gd name="connsiteY2" fmla="*/ 6099313 h 6099313"/>
              <a:gd name="connsiteX3" fmla="*/ 1477295 w 4688254"/>
              <a:gd name="connsiteY3" fmla="*/ 6099313 h 6099313"/>
              <a:gd name="connsiteX4" fmla="*/ 1502426 w 4688254"/>
              <a:gd name="connsiteY4" fmla="*/ 6084215 h 6099313"/>
              <a:gd name="connsiteX5" fmla="*/ 1561547 w 4688254"/>
              <a:gd name="connsiteY5" fmla="*/ 5960081 h 6099313"/>
              <a:gd name="connsiteX6" fmla="*/ 1399085 w 4688254"/>
              <a:gd name="connsiteY6" fmla="*/ 5799212 h 6099313"/>
              <a:gd name="connsiteX7" fmla="*/ 1166804 w 4688254"/>
              <a:gd name="connsiteY7" fmla="*/ 5799212 h 6099313"/>
              <a:gd name="connsiteX8" fmla="*/ 1161041 w 4688254"/>
              <a:gd name="connsiteY8" fmla="*/ 5794796 h 6099313"/>
              <a:gd name="connsiteX9" fmla="*/ 1136412 w 4688254"/>
              <a:gd name="connsiteY9" fmla="*/ 5727210 h 6099313"/>
              <a:gd name="connsiteX10" fmla="*/ 1161041 w 4688254"/>
              <a:gd name="connsiteY10" fmla="*/ 5659624 h 6099313"/>
              <a:gd name="connsiteX11" fmla="*/ 1185115 w 4688254"/>
              <a:gd name="connsiteY11" fmla="*/ 5641175 h 6099313"/>
              <a:gd name="connsiteX12" fmla="*/ 1676530 w 4688254"/>
              <a:gd name="connsiteY12" fmla="*/ 5641175 h 6099313"/>
              <a:gd name="connsiteX13" fmla="*/ 1830984 w 4688254"/>
              <a:gd name="connsiteY13" fmla="*/ 5488237 h 6099313"/>
              <a:gd name="connsiteX14" fmla="*/ 1676530 w 4688254"/>
              <a:gd name="connsiteY14" fmla="*/ 5335298 h 6099313"/>
              <a:gd name="connsiteX15" fmla="*/ 439531 w 4688254"/>
              <a:gd name="connsiteY15" fmla="*/ 5335298 h 6099313"/>
              <a:gd name="connsiteX16" fmla="*/ 425511 w 4688254"/>
              <a:gd name="connsiteY16" fmla="*/ 5324554 h 6099313"/>
              <a:gd name="connsiteX17" fmla="*/ 400882 w 4688254"/>
              <a:gd name="connsiteY17" fmla="*/ 5256968 h 6099313"/>
              <a:gd name="connsiteX18" fmla="*/ 425511 w 4688254"/>
              <a:gd name="connsiteY18" fmla="*/ 5189383 h 6099313"/>
              <a:gd name="connsiteX19" fmla="*/ 441329 w 4688254"/>
              <a:gd name="connsiteY19" fmla="*/ 5177261 h 6099313"/>
              <a:gd name="connsiteX20" fmla="*/ 1506631 w 4688254"/>
              <a:gd name="connsiteY20" fmla="*/ 5177261 h 6099313"/>
              <a:gd name="connsiteX21" fmla="*/ 1589006 w 4688254"/>
              <a:gd name="connsiteY21" fmla="*/ 5095694 h 6099313"/>
              <a:gd name="connsiteX22" fmla="*/ 1506631 w 4688254"/>
              <a:gd name="connsiteY22" fmla="*/ 5014126 h 6099313"/>
              <a:gd name="connsiteX23" fmla="*/ 837970 w 4688254"/>
              <a:gd name="connsiteY23" fmla="*/ 5014126 h 6099313"/>
              <a:gd name="connsiteX24" fmla="*/ 834436 w 4688254"/>
              <a:gd name="connsiteY24" fmla="*/ 5011418 h 6099313"/>
              <a:gd name="connsiteX25" fmla="*/ 809806 w 4688254"/>
              <a:gd name="connsiteY25" fmla="*/ 4943832 h 6099313"/>
              <a:gd name="connsiteX26" fmla="*/ 861165 w 4688254"/>
              <a:gd name="connsiteY26" fmla="*/ 4855763 h 6099313"/>
              <a:gd name="connsiteX27" fmla="*/ 872082 w 4688254"/>
              <a:gd name="connsiteY27" fmla="*/ 4853257 h 6099313"/>
              <a:gd name="connsiteX28" fmla="*/ 1247494 w 4688254"/>
              <a:gd name="connsiteY28" fmla="*/ 4853257 h 6099313"/>
              <a:gd name="connsiteX29" fmla="*/ 1401947 w 4688254"/>
              <a:gd name="connsiteY29" fmla="*/ 4700319 h 6099313"/>
              <a:gd name="connsiteX30" fmla="*/ 1247494 w 4688254"/>
              <a:gd name="connsiteY30" fmla="*/ 4547380 h 6099313"/>
              <a:gd name="connsiteX31" fmla="*/ 1165612 w 4688254"/>
              <a:gd name="connsiteY31" fmla="*/ 4547380 h 6099313"/>
              <a:gd name="connsiteX32" fmla="*/ 1161041 w 4688254"/>
              <a:gd name="connsiteY32" fmla="*/ 4543877 h 6099313"/>
              <a:gd name="connsiteX33" fmla="*/ 1136412 w 4688254"/>
              <a:gd name="connsiteY33" fmla="*/ 4476291 h 6099313"/>
              <a:gd name="connsiteX34" fmla="*/ 1187771 w 4688254"/>
              <a:gd name="connsiteY34" fmla="*/ 4388222 h 6099313"/>
              <a:gd name="connsiteX35" fmla="*/ 1192755 w 4688254"/>
              <a:gd name="connsiteY35" fmla="*/ 4387077 h 6099313"/>
              <a:gd name="connsiteX36" fmla="*/ 1302409 w 4688254"/>
              <a:gd name="connsiteY36" fmla="*/ 4387077 h 6099313"/>
              <a:gd name="connsiteX37" fmla="*/ 1456862 w 4688254"/>
              <a:gd name="connsiteY37" fmla="*/ 4234139 h 6099313"/>
              <a:gd name="connsiteX38" fmla="*/ 1302409 w 4688254"/>
              <a:gd name="connsiteY38" fmla="*/ 4081200 h 6099313"/>
              <a:gd name="connsiteX39" fmla="*/ 1009179 w 4688254"/>
              <a:gd name="connsiteY39" fmla="*/ 4081200 h 6099313"/>
              <a:gd name="connsiteX40" fmla="*/ 1002832 w 4688254"/>
              <a:gd name="connsiteY40" fmla="*/ 4076335 h 6099313"/>
              <a:gd name="connsiteX41" fmla="*/ 978202 w 4688254"/>
              <a:gd name="connsiteY41" fmla="*/ 4008750 h 6099313"/>
              <a:gd name="connsiteX42" fmla="*/ 1002832 w 4688254"/>
              <a:gd name="connsiteY42" fmla="*/ 3941164 h 6099313"/>
              <a:gd name="connsiteX43" fmla="*/ 1017451 w 4688254"/>
              <a:gd name="connsiteY43" fmla="*/ 3929960 h 6099313"/>
              <a:gd name="connsiteX44" fmla="*/ 1302411 w 4688254"/>
              <a:gd name="connsiteY44" fmla="*/ 3929960 h 6099313"/>
              <a:gd name="connsiteX45" fmla="*/ 1384786 w 4688254"/>
              <a:gd name="connsiteY45" fmla="*/ 3848393 h 6099313"/>
              <a:gd name="connsiteX46" fmla="*/ 1302411 w 4688254"/>
              <a:gd name="connsiteY46" fmla="*/ 3766826 h 6099313"/>
              <a:gd name="connsiteX47" fmla="*/ 1169951 w 4688254"/>
              <a:gd name="connsiteY47" fmla="*/ 3766826 h 6099313"/>
              <a:gd name="connsiteX48" fmla="*/ 1121852 w 4688254"/>
              <a:gd name="connsiteY48" fmla="*/ 3733244 h 6099313"/>
              <a:gd name="connsiteX49" fmla="*/ 1072641 w 4688254"/>
              <a:gd name="connsiteY49" fmla="*/ 3610216 h 6099313"/>
              <a:gd name="connsiteX50" fmla="*/ 1121852 w 4688254"/>
              <a:gd name="connsiteY50" fmla="*/ 3487188 h 6099313"/>
              <a:gd name="connsiteX51" fmla="*/ 1171606 w 4688254"/>
              <a:gd name="connsiteY51" fmla="*/ 3452451 h 6099313"/>
              <a:gd name="connsiteX52" fmla="*/ 1650216 w 4688254"/>
              <a:gd name="connsiteY52" fmla="*/ 3452451 h 6099313"/>
              <a:gd name="connsiteX53" fmla="*/ 1732591 w 4688254"/>
              <a:gd name="connsiteY53" fmla="*/ 3370884 h 6099313"/>
              <a:gd name="connsiteX54" fmla="*/ 1650216 w 4688254"/>
              <a:gd name="connsiteY54" fmla="*/ 3289317 h 6099313"/>
              <a:gd name="connsiteX55" fmla="*/ 1309730 w 4688254"/>
              <a:gd name="connsiteY55" fmla="*/ 3289317 h 6099313"/>
              <a:gd name="connsiteX56" fmla="*/ 1309593 w 4688254"/>
              <a:gd name="connsiteY56" fmla="*/ 3289211 h 6099313"/>
              <a:gd name="connsiteX57" fmla="*/ 1284963 w 4688254"/>
              <a:gd name="connsiteY57" fmla="*/ 3221625 h 6099313"/>
              <a:gd name="connsiteX58" fmla="*/ 1309593 w 4688254"/>
              <a:gd name="connsiteY58" fmla="*/ 3154039 h 6099313"/>
              <a:gd name="connsiteX59" fmla="*/ 1320073 w 4688254"/>
              <a:gd name="connsiteY59" fmla="*/ 3146007 h 6099313"/>
              <a:gd name="connsiteX60" fmla="*/ 1468306 w 4688254"/>
              <a:gd name="connsiteY60" fmla="*/ 3146007 h 6099313"/>
              <a:gd name="connsiteX61" fmla="*/ 1550681 w 4688254"/>
              <a:gd name="connsiteY61" fmla="*/ 3064440 h 6099313"/>
              <a:gd name="connsiteX62" fmla="*/ 1468306 w 4688254"/>
              <a:gd name="connsiteY62" fmla="*/ 2982874 h 6099313"/>
              <a:gd name="connsiteX63" fmla="*/ 39045 w 4688254"/>
              <a:gd name="connsiteY63" fmla="*/ 2982874 h 6099313"/>
              <a:gd name="connsiteX64" fmla="*/ 24630 w 4688254"/>
              <a:gd name="connsiteY64" fmla="*/ 2971826 h 6099313"/>
              <a:gd name="connsiteX65" fmla="*/ 0 w 4688254"/>
              <a:gd name="connsiteY65" fmla="*/ 2904240 h 6099313"/>
              <a:gd name="connsiteX66" fmla="*/ 24630 w 4688254"/>
              <a:gd name="connsiteY66" fmla="*/ 2836654 h 6099313"/>
              <a:gd name="connsiteX67" fmla="*/ 42270 w 4688254"/>
              <a:gd name="connsiteY67" fmla="*/ 2823137 h 6099313"/>
              <a:gd name="connsiteX68" fmla="*/ 1272664 w 4688254"/>
              <a:gd name="connsiteY68" fmla="*/ 2823137 h 6099313"/>
              <a:gd name="connsiteX69" fmla="*/ 1427116 w 4688254"/>
              <a:gd name="connsiteY69" fmla="*/ 2670199 h 6099313"/>
              <a:gd name="connsiteX70" fmla="*/ 1272664 w 4688254"/>
              <a:gd name="connsiteY70" fmla="*/ 2517260 h 6099313"/>
              <a:gd name="connsiteX71" fmla="*/ 884301 w 4688254"/>
              <a:gd name="connsiteY71" fmla="*/ 2517260 h 6099313"/>
              <a:gd name="connsiteX72" fmla="*/ 870904 w 4688254"/>
              <a:gd name="connsiteY72" fmla="*/ 2506993 h 6099313"/>
              <a:gd name="connsiteX73" fmla="*/ 846274 w 4688254"/>
              <a:gd name="connsiteY73" fmla="*/ 2439407 h 6099313"/>
              <a:gd name="connsiteX74" fmla="*/ 897633 w 4688254"/>
              <a:gd name="connsiteY74" fmla="*/ 2351338 h 6099313"/>
              <a:gd name="connsiteX75" fmla="*/ 900293 w 4688254"/>
              <a:gd name="connsiteY75" fmla="*/ 2350727 h 6099313"/>
              <a:gd name="connsiteX76" fmla="*/ 966047 w 4688254"/>
              <a:gd name="connsiteY76" fmla="*/ 2350727 h 6099313"/>
              <a:gd name="connsiteX77" fmla="*/ 1120500 w 4688254"/>
              <a:gd name="connsiteY77" fmla="*/ 2197788 h 6099313"/>
              <a:gd name="connsiteX78" fmla="*/ 966047 w 4688254"/>
              <a:gd name="connsiteY78" fmla="*/ 2044848 h 6099313"/>
              <a:gd name="connsiteX79" fmla="*/ 455546 w 4688254"/>
              <a:gd name="connsiteY79" fmla="*/ 2044848 h 6099313"/>
              <a:gd name="connsiteX80" fmla="*/ 441867 w 4688254"/>
              <a:gd name="connsiteY80" fmla="*/ 2034366 h 6099313"/>
              <a:gd name="connsiteX81" fmla="*/ 417238 w 4688254"/>
              <a:gd name="connsiteY81" fmla="*/ 1966780 h 6099313"/>
              <a:gd name="connsiteX82" fmla="*/ 441867 w 4688254"/>
              <a:gd name="connsiteY82" fmla="*/ 1899195 h 6099313"/>
              <a:gd name="connsiteX83" fmla="*/ 460243 w 4688254"/>
              <a:gd name="connsiteY83" fmla="*/ 1885112 h 6099313"/>
              <a:gd name="connsiteX84" fmla="*/ 1090753 w 4688254"/>
              <a:gd name="connsiteY84" fmla="*/ 1885112 h 6099313"/>
              <a:gd name="connsiteX85" fmla="*/ 1173128 w 4688254"/>
              <a:gd name="connsiteY85" fmla="*/ 1803546 h 6099313"/>
              <a:gd name="connsiteX86" fmla="*/ 1090753 w 4688254"/>
              <a:gd name="connsiteY86" fmla="*/ 1721978 h 6099313"/>
              <a:gd name="connsiteX87" fmla="*/ 1013838 w 4688254"/>
              <a:gd name="connsiteY87" fmla="*/ 1721978 h 6099313"/>
              <a:gd name="connsiteX88" fmla="*/ 997628 w 4688254"/>
              <a:gd name="connsiteY88" fmla="*/ 1716996 h 6099313"/>
              <a:gd name="connsiteX89" fmla="*/ 897400 w 4688254"/>
              <a:gd name="connsiteY89" fmla="*/ 1567268 h 6099313"/>
              <a:gd name="connsiteX90" fmla="*/ 997628 w 4688254"/>
              <a:gd name="connsiteY90" fmla="*/ 1417540 h 6099313"/>
              <a:gd name="connsiteX91" fmla="*/ 1024423 w 4688254"/>
              <a:gd name="connsiteY91" fmla="*/ 1409304 h 6099313"/>
              <a:gd name="connsiteX92" fmla="*/ 1290970 w 4688254"/>
              <a:gd name="connsiteY92" fmla="*/ 1409304 h 6099313"/>
              <a:gd name="connsiteX93" fmla="*/ 1373345 w 4688254"/>
              <a:gd name="connsiteY93" fmla="*/ 1327736 h 6099313"/>
              <a:gd name="connsiteX94" fmla="*/ 1290970 w 4688254"/>
              <a:gd name="connsiteY94" fmla="*/ 1246169 h 6099313"/>
              <a:gd name="connsiteX95" fmla="*/ 207597 w 4688254"/>
              <a:gd name="connsiteY95" fmla="*/ 1246169 h 6099313"/>
              <a:gd name="connsiteX96" fmla="*/ 161760 w 4688254"/>
              <a:gd name="connsiteY96" fmla="*/ 1215568 h 6099313"/>
              <a:gd name="connsiteX97" fmla="*/ 113695 w 4688254"/>
              <a:gd name="connsiteY97" fmla="*/ 1100664 h 6099313"/>
              <a:gd name="connsiteX98" fmla="*/ 213923 w 4688254"/>
              <a:gd name="connsiteY98" fmla="*/ 950937 h 6099313"/>
              <a:gd name="connsiteX99" fmla="*/ 233812 w 4688254"/>
              <a:gd name="connsiteY99" fmla="*/ 944823 h 6099313"/>
              <a:gd name="connsiteX100" fmla="*/ 856213 w 4688254"/>
              <a:gd name="connsiteY100" fmla="*/ 944823 h 6099313"/>
              <a:gd name="connsiteX101" fmla="*/ 938588 w 4688254"/>
              <a:gd name="connsiteY101" fmla="*/ 863255 h 6099313"/>
              <a:gd name="connsiteX102" fmla="*/ 856213 w 4688254"/>
              <a:gd name="connsiteY102" fmla="*/ 781688 h 6099313"/>
              <a:gd name="connsiteX103" fmla="*/ 746809 w 4688254"/>
              <a:gd name="connsiteY103" fmla="*/ 781688 h 6099313"/>
              <a:gd name="connsiteX104" fmla="*/ 736830 w 4688254"/>
              <a:gd name="connsiteY104" fmla="*/ 774042 h 6099313"/>
              <a:gd name="connsiteX105" fmla="*/ 712200 w 4688254"/>
              <a:gd name="connsiteY105" fmla="*/ 706455 h 6099313"/>
              <a:gd name="connsiteX106" fmla="*/ 736830 w 4688254"/>
              <a:gd name="connsiteY106" fmla="*/ 638869 h 6099313"/>
              <a:gd name="connsiteX107" fmla="*/ 758906 w 4688254"/>
              <a:gd name="connsiteY107" fmla="*/ 621952 h 6099313"/>
              <a:gd name="connsiteX108" fmla="*/ 1169696 w 4688254"/>
              <a:gd name="connsiteY108" fmla="*/ 621952 h 6099313"/>
              <a:gd name="connsiteX109" fmla="*/ 1320717 w 4688254"/>
              <a:gd name="connsiteY109" fmla="*/ 472412 h 6099313"/>
              <a:gd name="connsiteX110" fmla="*/ 1169696 w 4688254"/>
              <a:gd name="connsiteY110" fmla="*/ 322872 h 6099313"/>
              <a:gd name="connsiteX111" fmla="*/ 990467 w 4688254"/>
              <a:gd name="connsiteY111" fmla="*/ 322872 h 6099313"/>
              <a:gd name="connsiteX112" fmla="*/ 974944 w 4688254"/>
              <a:gd name="connsiteY112" fmla="*/ 310977 h 6099313"/>
              <a:gd name="connsiteX113" fmla="*/ 950315 w 4688254"/>
              <a:gd name="connsiteY113" fmla="*/ 243391 h 6099313"/>
              <a:gd name="connsiteX114" fmla="*/ 974944 w 4688254"/>
              <a:gd name="connsiteY114" fmla="*/ 175805 h 6099313"/>
              <a:gd name="connsiteX115" fmla="*/ 991477 w 4688254"/>
              <a:gd name="connsiteY115" fmla="*/ 163136 h 6099313"/>
              <a:gd name="connsiteX116" fmla="*/ 1650216 w 4688254"/>
              <a:gd name="connsiteY116" fmla="*/ 163136 h 6099313"/>
              <a:gd name="connsiteX117" fmla="*/ 1732591 w 4688254"/>
              <a:gd name="connsiteY117" fmla="*/ 81568 h 6099313"/>
              <a:gd name="connsiteX118" fmla="*/ 1650216 w 4688254"/>
              <a:gd name="connsiteY118" fmla="*/ 1 h 6099313"/>
              <a:gd name="connsiteX119" fmla="*/ 1006648 w 4688254"/>
              <a:gd name="connsiteY119" fmla="*/ 1 h 609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688254" h="6099313">
                <a:moveTo>
                  <a:pt x="1006643" y="0"/>
                </a:moveTo>
                <a:lnTo>
                  <a:pt x="4688254" y="0"/>
                </a:lnTo>
                <a:lnTo>
                  <a:pt x="4688254" y="6099313"/>
                </a:lnTo>
                <a:lnTo>
                  <a:pt x="1477295" y="6099313"/>
                </a:lnTo>
                <a:lnTo>
                  <a:pt x="1502426" y="6084215"/>
                </a:lnTo>
                <a:cubicBezTo>
                  <a:pt x="1538532" y="6054710"/>
                  <a:pt x="1561547" y="6010057"/>
                  <a:pt x="1561547" y="5960081"/>
                </a:cubicBezTo>
                <a:cubicBezTo>
                  <a:pt x="1561547" y="5871236"/>
                  <a:pt x="1488810" y="5799212"/>
                  <a:pt x="1399085" y="5799212"/>
                </a:cubicBezTo>
                <a:lnTo>
                  <a:pt x="1166804" y="5799212"/>
                </a:lnTo>
                <a:lnTo>
                  <a:pt x="1161041" y="5794796"/>
                </a:lnTo>
                <a:cubicBezTo>
                  <a:pt x="1145824" y="5777499"/>
                  <a:pt x="1136412" y="5753604"/>
                  <a:pt x="1136412" y="5727210"/>
                </a:cubicBezTo>
                <a:cubicBezTo>
                  <a:pt x="1136412" y="5700817"/>
                  <a:pt x="1145824" y="5676921"/>
                  <a:pt x="1161041" y="5659624"/>
                </a:cubicBezTo>
                <a:lnTo>
                  <a:pt x="1185115" y="5641175"/>
                </a:lnTo>
                <a:lnTo>
                  <a:pt x="1676530" y="5641175"/>
                </a:lnTo>
                <a:cubicBezTo>
                  <a:pt x="1761832" y="5641175"/>
                  <a:pt x="1830984" y="5572702"/>
                  <a:pt x="1830984" y="5488237"/>
                </a:cubicBezTo>
                <a:cubicBezTo>
                  <a:pt x="1830984" y="5403771"/>
                  <a:pt x="1761832" y="5335298"/>
                  <a:pt x="1676530" y="5335298"/>
                </a:cubicBezTo>
                <a:lnTo>
                  <a:pt x="439531" y="5335298"/>
                </a:lnTo>
                <a:lnTo>
                  <a:pt x="425511" y="5324554"/>
                </a:lnTo>
                <a:cubicBezTo>
                  <a:pt x="410294" y="5307258"/>
                  <a:pt x="400882" y="5283363"/>
                  <a:pt x="400882" y="5256968"/>
                </a:cubicBezTo>
                <a:cubicBezTo>
                  <a:pt x="400882" y="5230575"/>
                  <a:pt x="410294" y="5206679"/>
                  <a:pt x="425511" y="5189383"/>
                </a:cubicBezTo>
                <a:lnTo>
                  <a:pt x="441329" y="5177261"/>
                </a:lnTo>
                <a:lnTo>
                  <a:pt x="1506631" y="5177261"/>
                </a:lnTo>
                <a:cubicBezTo>
                  <a:pt x="1552126" y="5177261"/>
                  <a:pt x="1589006" y="5140742"/>
                  <a:pt x="1589006" y="5095694"/>
                </a:cubicBezTo>
                <a:cubicBezTo>
                  <a:pt x="1589006" y="5050645"/>
                  <a:pt x="1552126" y="5014126"/>
                  <a:pt x="1506631" y="5014126"/>
                </a:cubicBezTo>
                <a:lnTo>
                  <a:pt x="837970" y="5014126"/>
                </a:lnTo>
                <a:lnTo>
                  <a:pt x="834436" y="5011418"/>
                </a:lnTo>
                <a:cubicBezTo>
                  <a:pt x="819218" y="4994122"/>
                  <a:pt x="809806" y="4970227"/>
                  <a:pt x="809806" y="4943832"/>
                </a:cubicBezTo>
                <a:cubicBezTo>
                  <a:pt x="809806" y="4904242"/>
                  <a:pt x="830984" y="4870273"/>
                  <a:pt x="861165" y="4855763"/>
                </a:cubicBezTo>
                <a:lnTo>
                  <a:pt x="872082" y="4853257"/>
                </a:lnTo>
                <a:lnTo>
                  <a:pt x="1247494" y="4853257"/>
                </a:lnTo>
                <a:cubicBezTo>
                  <a:pt x="1332796" y="4853257"/>
                  <a:pt x="1401947" y="4784784"/>
                  <a:pt x="1401947" y="4700319"/>
                </a:cubicBezTo>
                <a:cubicBezTo>
                  <a:pt x="1401947" y="4615853"/>
                  <a:pt x="1332796" y="4547380"/>
                  <a:pt x="1247494" y="4547380"/>
                </a:cubicBezTo>
                <a:lnTo>
                  <a:pt x="1165612" y="4547380"/>
                </a:lnTo>
                <a:lnTo>
                  <a:pt x="1161041" y="4543877"/>
                </a:lnTo>
                <a:cubicBezTo>
                  <a:pt x="1145824" y="4526580"/>
                  <a:pt x="1136412" y="4502685"/>
                  <a:pt x="1136412" y="4476291"/>
                </a:cubicBezTo>
                <a:cubicBezTo>
                  <a:pt x="1136412" y="4436701"/>
                  <a:pt x="1157589" y="4402732"/>
                  <a:pt x="1187771" y="4388222"/>
                </a:cubicBezTo>
                <a:lnTo>
                  <a:pt x="1192755" y="4387077"/>
                </a:lnTo>
                <a:lnTo>
                  <a:pt x="1302409" y="4387077"/>
                </a:lnTo>
                <a:cubicBezTo>
                  <a:pt x="1387711" y="4387077"/>
                  <a:pt x="1456862" y="4318604"/>
                  <a:pt x="1456862" y="4234139"/>
                </a:cubicBezTo>
                <a:cubicBezTo>
                  <a:pt x="1456862" y="4149673"/>
                  <a:pt x="1387711" y="4081200"/>
                  <a:pt x="1302409" y="4081200"/>
                </a:cubicBezTo>
                <a:lnTo>
                  <a:pt x="1009179" y="4081200"/>
                </a:lnTo>
                <a:lnTo>
                  <a:pt x="1002832" y="4076335"/>
                </a:lnTo>
                <a:cubicBezTo>
                  <a:pt x="987614" y="4059039"/>
                  <a:pt x="978202" y="4035144"/>
                  <a:pt x="978202" y="4008750"/>
                </a:cubicBezTo>
                <a:cubicBezTo>
                  <a:pt x="978202" y="3982356"/>
                  <a:pt x="987614" y="3958461"/>
                  <a:pt x="1002832" y="3941164"/>
                </a:cubicBezTo>
                <a:lnTo>
                  <a:pt x="1017451" y="3929960"/>
                </a:lnTo>
                <a:lnTo>
                  <a:pt x="1302411" y="3929960"/>
                </a:lnTo>
                <a:cubicBezTo>
                  <a:pt x="1347905" y="3929960"/>
                  <a:pt x="1384786" y="3893441"/>
                  <a:pt x="1384786" y="3848393"/>
                </a:cubicBezTo>
                <a:cubicBezTo>
                  <a:pt x="1384786" y="3803344"/>
                  <a:pt x="1347905" y="3766826"/>
                  <a:pt x="1302411" y="3766826"/>
                </a:cubicBezTo>
                <a:lnTo>
                  <a:pt x="1169951" y="3766826"/>
                </a:lnTo>
                <a:lnTo>
                  <a:pt x="1121852" y="3733244"/>
                </a:lnTo>
                <a:cubicBezTo>
                  <a:pt x="1091447" y="3701758"/>
                  <a:pt x="1072641" y="3658262"/>
                  <a:pt x="1072641" y="3610216"/>
                </a:cubicBezTo>
                <a:cubicBezTo>
                  <a:pt x="1072641" y="3562170"/>
                  <a:pt x="1091447" y="3518674"/>
                  <a:pt x="1121852" y="3487188"/>
                </a:cubicBezTo>
                <a:lnTo>
                  <a:pt x="1171606" y="3452451"/>
                </a:lnTo>
                <a:lnTo>
                  <a:pt x="1650216" y="3452451"/>
                </a:lnTo>
                <a:cubicBezTo>
                  <a:pt x="1695711" y="3452451"/>
                  <a:pt x="1732591" y="3415932"/>
                  <a:pt x="1732591" y="3370884"/>
                </a:cubicBezTo>
                <a:cubicBezTo>
                  <a:pt x="1732591" y="3325836"/>
                  <a:pt x="1695711" y="3289317"/>
                  <a:pt x="1650216" y="3289317"/>
                </a:cubicBezTo>
                <a:lnTo>
                  <a:pt x="1309730" y="3289317"/>
                </a:lnTo>
                <a:lnTo>
                  <a:pt x="1309593" y="3289211"/>
                </a:lnTo>
                <a:cubicBezTo>
                  <a:pt x="1294375" y="3271914"/>
                  <a:pt x="1284963" y="3248019"/>
                  <a:pt x="1284963" y="3221625"/>
                </a:cubicBezTo>
                <a:cubicBezTo>
                  <a:pt x="1284963" y="3195231"/>
                  <a:pt x="1294375" y="3171336"/>
                  <a:pt x="1309593" y="3154039"/>
                </a:cubicBezTo>
                <a:lnTo>
                  <a:pt x="1320073" y="3146007"/>
                </a:lnTo>
                <a:lnTo>
                  <a:pt x="1468306" y="3146007"/>
                </a:lnTo>
                <a:cubicBezTo>
                  <a:pt x="1513800" y="3146007"/>
                  <a:pt x="1550681" y="3109488"/>
                  <a:pt x="1550681" y="3064440"/>
                </a:cubicBezTo>
                <a:cubicBezTo>
                  <a:pt x="1550681" y="3019392"/>
                  <a:pt x="1513800" y="2982874"/>
                  <a:pt x="1468306" y="2982874"/>
                </a:cubicBezTo>
                <a:lnTo>
                  <a:pt x="39045" y="2982874"/>
                </a:lnTo>
                <a:lnTo>
                  <a:pt x="24630" y="2971826"/>
                </a:lnTo>
                <a:cubicBezTo>
                  <a:pt x="9412" y="2954529"/>
                  <a:pt x="0" y="2930634"/>
                  <a:pt x="0" y="2904240"/>
                </a:cubicBezTo>
                <a:cubicBezTo>
                  <a:pt x="0" y="2877847"/>
                  <a:pt x="9412" y="2853951"/>
                  <a:pt x="24630" y="2836654"/>
                </a:cubicBezTo>
                <a:lnTo>
                  <a:pt x="42270" y="2823137"/>
                </a:lnTo>
                <a:lnTo>
                  <a:pt x="1272664" y="2823137"/>
                </a:lnTo>
                <a:cubicBezTo>
                  <a:pt x="1357965" y="2823137"/>
                  <a:pt x="1427116" y="2754664"/>
                  <a:pt x="1427116" y="2670199"/>
                </a:cubicBezTo>
                <a:cubicBezTo>
                  <a:pt x="1427116" y="2585733"/>
                  <a:pt x="1357965" y="2517260"/>
                  <a:pt x="1272664" y="2517260"/>
                </a:cubicBezTo>
                <a:lnTo>
                  <a:pt x="884301" y="2517260"/>
                </a:lnTo>
                <a:lnTo>
                  <a:pt x="870904" y="2506993"/>
                </a:lnTo>
                <a:cubicBezTo>
                  <a:pt x="855686" y="2489696"/>
                  <a:pt x="846274" y="2465802"/>
                  <a:pt x="846274" y="2439407"/>
                </a:cubicBezTo>
                <a:cubicBezTo>
                  <a:pt x="846274" y="2399816"/>
                  <a:pt x="867452" y="2365847"/>
                  <a:pt x="897633" y="2351338"/>
                </a:cubicBezTo>
                <a:lnTo>
                  <a:pt x="900293" y="2350727"/>
                </a:lnTo>
                <a:lnTo>
                  <a:pt x="966047" y="2350727"/>
                </a:lnTo>
                <a:cubicBezTo>
                  <a:pt x="1051348" y="2350727"/>
                  <a:pt x="1120500" y="2282253"/>
                  <a:pt x="1120500" y="2197788"/>
                </a:cubicBezTo>
                <a:cubicBezTo>
                  <a:pt x="1120500" y="2113322"/>
                  <a:pt x="1051348" y="2044848"/>
                  <a:pt x="966047" y="2044848"/>
                </a:cubicBezTo>
                <a:lnTo>
                  <a:pt x="455546" y="2044848"/>
                </a:lnTo>
                <a:lnTo>
                  <a:pt x="441867" y="2034366"/>
                </a:lnTo>
                <a:cubicBezTo>
                  <a:pt x="426650" y="2017069"/>
                  <a:pt x="417238" y="1993174"/>
                  <a:pt x="417238" y="1966780"/>
                </a:cubicBezTo>
                <a:cubicBezTo>
                  <a:pt x="417238" y="1940387"/>
                  <a:pt x="426650" y="1916491"/>
                  <a:pt x="441867" y="1899195"/>
                </a:cubicBezTo>
                <a:lnTo>
                  <a:pt x="460243" y="1885112"/>
                </a:lnTo>
                <a:lnTo>
                  <a:pt x="1090753" y="1885112"/>
                </a:lnTo>
                <a:cubicBezTo>
                  <a:pt x="1136248" y="1885112"/>
                  <a:pt x="1173128" y="1848594"/>
                  <a:pt x="1173128" y="1803546"/>
                </a:cubicBezTo>
                <a:cubicBezTo>
                  <a:pt x="1173128" y="1758497"/>
                  <a:pt x="1136248" y="1721978"/>
                  <a:pt x="1090753" y="1721978"/>
                </a:cubicBezTo>
                <a:lnTo>
                  <a:pt x="1013838" y="1721978"/>
                </a:lnTo>
                <a:lnTo>
                  <a:pt x="997628" y="1716996"/>
                </a:lnTo>
                <a:cubicBezTo>
                  <a:pt x="938728" y="1692328"/>
                  <a:pt x="897400" y="1634577"/>
                  <a:pt x="897400" y="1567268"/>
                </a:cubicBezTo>
                <a:cubicBezTo>
                  <a:pt x="897400" y="1499959"/>
                  <a:pt x="938728" y="1442208"/>
                  <a:pt x="997628" y="1417540"/>
                </a:cubicBezTo>
                <a:lnTo>
                  <a:pt x="1024423" y="1409304"/>
                </a:lnTo>
                <a:lnTo>
                  <a:pt x="1290970" y="1409304"/>
                </a:lnTo>
                <a:cubicBezTo>
                  <a:pt x="1336464" y="1409304"/>
                  <a:pt x="1373345" y="1372785"/>
                  <a:pt x="1373345" y="1327736"/>
                </a:cubicBezTo>
                <a:cubicBezTo>
                  <a:pt x="1373345" y="1282688"/>
                  <a:pt x="1336464" y="1246169"/>
                  <a:pt x="1290970" y="1246169"/>
                </a:cubicBezTo>
                <a:lnTo>
                  <a:pt x="207597" y="1246169"/>
                </a:lnTo>
                <a:lnTo>
                  <a:pt x="161760" y="1215568"/>
                </a:lnTo>
                <a:cubicBezTo>
                  <a:pt x="132062" y="1186162"/>
                  <a:pt x="113695" y="1145537"/>
                  <a:pt x="113695" y="1100664"/>
                </a:cubicBezTo>
                <a:cubicBezTo>
                  <a:pt x="113695" y="1033355"/>
                  <a:pt x="155023" y="975605"/>
                  <a:pt x="213923" y="950937"/>
                </a:cubicBezTo>
                <a:lnTo>
                  <a:pt x="233812" y="944823"/>
                </a:lnTo>
                <a:lnTo>
                  <a:pt x="856213" y="944823"/>
                </a:lnTo>
                <a:cubicBezTo>
                  <a:pt x="901708" y="944823"/>
                  <a:pt x="938588" y="908304"/>
                  <a:pt x="938588" y="863255"/>
                </a:cubicBezTo>
                <a:cubicBezTo>
                  <a:pt x="938588" y="818207"/>
                  <a:pt x="901708" y="781688"/>
                  <a:pt x="856213" y="781688"/>
                </a:cubicBezTo>
                <a:lnTo>
                  <a:pt x="746809" y="781688"/>
                </a:lnTo>
                <a:lnTo>
                  <a:pt x="736830" y="774042"/>
                </a:lnTo>
                <a:cubicBezTo>
                  <a:pt x="721613" y="756744"/>
                  <a:pt x="712200" y="732849"/>
                  <a:pt x="712200" y="706455"/>
                </a:cubicBezTo>
                <a:cubicBezTo>
                  <a:pt x="712200" y="680062"/>
                  <a:pt x="721613" y="656166"/>
                  <a:pt x="736830" y="638869"/>
                </a:cubicBezTo>
                <a:lnTo>
                  <a:pt x="758906" y="621952"/>
                </a:lnTo>
                <a:lnTo>
                  <a:pt x="1169696" y="621952"/>
                </a:lnTo>
                <a:cubicBezTo>
                  <a:pt x="1253102" y="621952"/>
                  <a:pt x="1320717" y="555001"/>
                  <a:pt x="1320717" y="472412"/>
                </a:cubicBezTo>
                <a:cubicBezTo>
                  <a:pt x="1320717" y="389823"/>
                  <a:pt x="1253102" y="322872"/>
                  <a:pt x="1169696" y="322872"/>
                </a:cubicBezTo>
                <a:lnTo>
                  <a:pt x="990467" y="322872"/>
                </a:lnTo>
                <a:lnTo>
                  <a:pt x="974944" y="310977"/>
                </a:lnTo>
                <a:cubicBezTo>
                  <a:pt x="959727" y="293680"/>
                  <a:pt x="950315" y="269785"/>
                  <a:pt x="950315" y="243391"/>
                </a:cubicBezTo>
                <a:cubicBezTo>
                  <a:pt x="950315" y="216997"/>
                  <a:pt x="959727" y="193102"/>
                  <a:pt x="974944" y="175805"/>
                </a:cubicBezTo>
                <a:lnTo>
                  <a:pt x="991477" y="163136"/>
                </a:lnTo>
                <a:lnTo>
                  <a:pt x="1650216" y="163136"/>
                </a:lnTo>
                <a:cubicBezTo>
                  <a:pt x="1695711" y="163136"/>
                  <a:pt x="1732591" y="126617"/>
                  <a:pt x="1732591" y="81568"/>
                </a:cubicBezTo>
                <a:cubicBezTo>
                  <a:pt x="1732591" y="36520"/>
                  <a:pt x="1695711" y="1"/>
                  <a:pt x="1650216" y="1"/>
                </a:cubicBezTo>
                <a:lnTo>
                  <a:pt x="1006648" y="1"/>
                </a:lnTo>
                <a:close/>
              </a:path>
            </a:pathLst>
          </a:custGeom>
        </p:spPr>
      </p:pic>
      <p:grpSp>
        <p:nvGrpSpPr>
          <p:cNvPr id="12" name="组合 11">
            <a:extLst>
              <a:ext uri="{FF2B5EF4-FFF2-40B4-BE49-F238E27FC236}">
                <a16:creationId xmlns:a16="http://schemas.microsoft.com/office/drawing/2014/main" id="{901C3EF7-E7BF-4EE2-A76D-8AA72ABCCCF1}"/>
              </a:ext>
            </a:extLst>
          </p:cNvPr>
          <p:cNvGrpSpPr/>
          <p:nvPr/>
        </p:nvGrpSpPr>
        <p:grpSpPr>
          <a:xfrm>
            <a:off x="702033" y="598509"/>
            <a:ext cx="2938780" cy="679450"/>
            <a:chOff x="14455" y="180"/>
            <a:chExt cx="4628" cy="1070"/>
          </a:xfrm>
        </p:grpSpPr>
        <p:pic>
          <p:nvPicPr>
            <p:cNvPr id="13" name="图片 12" descr="徽标&#10;&#10;描述已自动生成">
              <a:extLst>
                <a:ext uri="{FF2B5EF4-FFF2-40B4-BE49-F238E27FC236}">
                  <a16:creationId xmlns:a16="http://schemas.microsoft.com/office/drawing/2014/main" id="{522F9BE2-FFD3-4724-B545-CB595D15D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14" name="组合 13">
              <a:extLst>
                <a:ext uri="{FF2B5EF4-FFF2-40B4-BE49-F238E27FC236}">
                  <a16:creationId xmlns:a16="http://schemas.microsoft.com/office/drawing/2014/main" id="{4E7BE988-4CFC-4D6D-8B83-605759736FA8}"/>
                </a:ext>
              </a:extLst>
            </p:cNvPr>
            <p:cNvGrpSpPr/>
            <p:nvPr/>
          </p:nvGrpSpPr>
          <p:grpSpPr>
            <a:xfrm>
              <a:off x="15635" y="316"/>
              <a:ext cx="3448" cy="850"/>
              <a:chOff x="5137150" y="5938838"/>
              <a:chExt cx="5362576" cy="1474788"/>
            </a:xfrm>
            <a:solidFill>
              <a:schemeClr val="tx1"/>
            </a:solidFill>
          </p:grpSpPr>
          <p:sp>
            <p:nvSpPr>
              <p:cNvPr id="15" name="Freeform 5">
                <a:extLst>
                  <a:ext uri="{FF2B5EF4-FFF2-40B4-BE49-F238E27FC236}">
                    <a16:creationId xmlns:a16="http://schemas.microsoft.com/office/drawing/2014/main" id="{4BA1E6D0-B263-402F-9DAF-2BF4984A29ED}"/>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16" name="Freeform 6">
                <a:extLst>
                  <a:ext uri="{FF2B5EF4-FFF2-40B4-BE49-F238E27FC236}">
                    <a16:creationId xmlns:a16="http://schemas.microsoft.com/office/drawing/2014/main" id="{01C7C25A-C94B-467A-A94D-19CABF2B3E03}"/>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 name="Freeform 7">
                <a:extLst>
                  <a:ext uri="{FF2B5EF4-FFF2-40B4-BE49-F238E27FC236}">
                    <a16:creationId xmlns:a16="http://schemas.microsoft.com/office/drawing/2014/main" id="{1860DBA5-0462-490D-A4A6-863B5A535755}"/>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 name="Freeform 8">
                <a:extLst>
                  <a:ext uri="{FF2B5EF4-FFF2-40B4-BE49-F238E27FC236}">
                    <a16:creationId xmlns:a16="http://schemas.microsoft.com/office/drawing/2014/main" id="{437E4D62-362C-4A05-A770-C4E2A56E825F}"/>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9">
                <a:extLst>
                  <a:ext uri="{FF2B5EF4-FFF2-40B4-BE49-F238E27FC236}">
                    <a16:creationId xmlns:a16="http://schemas.microsoft.com/office/drawing/2014/main" id="{80D0AD6A-7740-4C61-9515-A19351F342B1}"/>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10">
                <a:extLst>
                  <a:ext uri="{FF2B5EF4-FFF2-40B4-BE49-F238E27FC236}">
                    <a16:creationId xmlns:a16="http://schemas.microsoft.com/office/drawing/2014/main" id="{0EADFBD9-CE12-4BAB-8EBA-9FC61EE50FA0}"/>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11">
                <a:extLst>
                  <a:ext uri="{FF2B5EF4-FFF2-40B4-BE49-F238E27FC236}">
                    <a16:creationId xmlns:a16="http://schemas.microsoft.com/office/drawing/2014/main" id="{FA4F1A4D-7296-42B1-B437-4D125F01131D}"/>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12">
                <a:extLst>
                  <a:ext uri="{FF2B5EF4-FFF2-40B4-BE49-F238E27FC236}">
                    <a16:creationId xmlns:a16="http://schemas.microsoft.com/office/drawing/2014/main" id="{3939A040-6304-4442-9E41-1D94ACC7A2C3}"/>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13">
                <a:extLst>
                  <a:ext uri="{FF2B5EF4-FFF2-40B4-BE49-F238E27FC236}">
                    <a16:creationId xmlns:a16="http://schemas.microsoft.com/office/drawing/2014/main" id="{9A01D71C-BB86-48FC-B698-D6595936EADD}"/>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 name="Freeform 14">
                <a:extLst>
                  <a:ext uri="{FF2B5EF4-FFF2-40B4-BE49-F238E27FC236}">
                    <a16:creationId xmlns:a16="http://schemas.microsoft.com/office/drawing/2014/main" id="{96EFFF49-A344-4292-90E2-D4E2D07C7CBC}"/>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15">
                <a:extLst>
                  <a:ext uri="{FF2B5EF4-FFF2-40B4-BE49-F238E27FC236}">
                    <a16:creationId xmlns:a16="http://schemas.microsoft.com/office/drawing/2014/main" id="{AFD034A9-739B-4C1A-B69A-CB239BFB8CD1}"/>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16">
                <a:extLst>
                  <a:ext uri="{FF2B5EF4-FFF2-40B4-BE49-F238E27FC236}">
                    <a16:creationId xmlns:a16="http://schemas.microsoft.com/office/drawing/2014/main" id="{0D254B88-E5DE-4557-8444-7B35053A777C}"/>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17">
                <a:extLst>
                  <a:ext uri="{FF2B5EF4-FFF2-40B4-BE49-F238E27FC236}">
                    <a16:creationId xmlns:a16="http://schemas.microsoft.com/office/drawing/2014/main" id="{CB62FC9D-5BCF-4000-A887-E992F3C27E57}"/>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18">
                <a:extLst>
                  <a:ext uri="{FF2B5EF4-FFF2-40B4-BE49-F238E27FC236}">
                    <a16:creationId xmlns:a16="http://schemas.microsoft.com/office/drawing/2014/main" id="{43755DA5-FFB0-4BC5-816C-378B8CD54AA5}"/>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 name="Freeform 19">
                <a:extLst>
                  <a:ext uri="{FF2B5EF4-FFF2-40B4-BE49-F238E27FC236}">
                    <a16:creationId xmlns:a16="http://schemas.microsoft.com/office/drawing/2014/main" id="{3207D35A-41A4-463D-8516-F0EBC48353A4}"/>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 name="Freeform 20">
                <a:extLst>
                  <a:ext uri="{FF2B5EF4-FFF2-40B4-BE49-F238E27FC236}">
                    <a16:creationId xmlns:a16="http://schemas.microsoft.com/office/drawing/2014/main" id="{94B586EB-27DB-460E-9FAA-BDCB1DA5C976}"/>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 name="Freeform 21">
                <a:extLst>
                  <a:ext uri="{FF2B5EF4-FFF2-40B4-BE49-F238E27FC236}">
                    <a16:creationId xmlns:a16="http://schemas.microsoft.com/office/drawing/2014/main" id="{0CBA6496-DCC9-4410-8457-7BBF6EF6549F}"/>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 name="Freeform 22">
                <a:extLst>
                  <a:ext uri="{FF2B5EF4-FFF2-40B4-BE49-F238E27FC236}">
                    <a16:creationId xmlns:a16="http://schemas.microsoft.com/office/drawing/2014/main" id="{4B69B86F-4A13-4841-9143-B5B4B38E1790}"/>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 name="Freeform 23">
                <a:extLst>
                  <a:ext uri="{FF2B5EF4-FFF2-40B4-BE49-F238E27FC236}">
                    <a16:creationId xmlns:a16="http://schemas.microsoft.com/office/drawing/2014/main" id="{83BFB00A-52EB-4BF6-95A9-B500449C8A1E}"/>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 name="Freeform 24">
                <a:extLst>
                  <a:ext uri="{FF2B5EF4-FFF2-40B4-BE49-F238E27FC236}">
                    <a16:creationId xmlns:a16="http://schemas.microsoft.com/office/drawing/2014/main" id="{68293297-C4B3-48C2-852C-EF7BFA845B60}"/>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 name="Freeform 25">
                <a:extLst>
                  <a:ext uri="{FF2B5EF4-FFF2-40B4-BE49-F238E27FC236}">
                    <a16:creationId xmlns:a16="http://schemas.microsoft.com/office/drawing/2014/main" id="{9A3D23B2-63C4-423F-81F7-8EBF5ABA82AE}"/>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 name="Freeform 26">
                <a:extLst>
                  <a:ext uri="{FF2B5EF4-FFF2-40B4-BE49-F238E27FC236}">
                    <a16:creationId xmlns:a16="http://schemas.microsoft.com/office/drawing/2014/main" id="{B1B1B55D-6B9D-4B64-8F8A-7FF2D6BA8794}"/>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
        <p:nvSpPr>
          <p:cNvPr id="40" name="矩形: 圆角 39">
            <a:extLst>
              <a:ext uri="{FF2B5EF4-FFF2-40B4-BE49-F238E27FC236}">
                <a16:creationId xmlns:a16="http://schemas.microsoft.com/office/drawing/2014/main" id="{A33CA00B-D069-68F4-424F-167B0D0C836E}"/>
              </a:ext>
            </a:extLst>
          </p:cNvPr>
          <p:cNvSpPr/>
          <p:nvPr/>
        </p:nvSpPr>
        <p:spPr>
          <a:xfrm>
            <a:off x="1299987" y="5574740"/>
            <a:ext cx="2113523"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学号：</a:t>
            </a:r>
            <a:r>
              <a:rPr lang="en-US" altLang="zh-CN" sz="1400" spc="100" dirty="0">
                <a:solidFill>
                  <a:srgbClr val="165E37"/>
                </a:solidFill>
                <a:latin typeface="思源黑体 CN Normal" panose="020B0400000000000000" pitchFamily="34" charset="-122"/>
                <a:ea typeface="思源黑体 CN Normal" panose="020B0400000000000000" pitchFamily="34" charset="-122"/>
              </a:rPr>
              <a:t>22120122</a:t>
            </a:r>
            <a:endParaRPr lang="zh-CN" altLang="en-US" sz="1400" spc="100" dirty="0">
              <a:solidFill>
                <a:srgbClr val="165E37"/>
              </a:solidFill>
              <a:latin typeface="思源黑体 CN Normal" panose="020B0400000000000000" pitchFamily="34" charset="-122"/>
              <a:ea typeface="思源黑体 CN Normal" panose="020B0400000000000000" pitchFamily="34" charset="-122"/>
            </a:endParaRPr>
          </a:p>
        </p:txBody>
      </p:sp>
      <p:sp>
        <p:nvSpPr>
          <p:cNvPr id="41" name="矩形: 圆角 40">
            <a:extLst>
              <a:ext uri="{FF2B5EF4-FFF2-40B4-BE49-F238E27FC236}">
                <a16:creationId xmlns:a16="http://schemas.microsoft.com/office/drawing/2014/main" id="{24961A9B-137F-ABF0-05BC-2D394BBC1650}"/>
              </a:ext>
            </a:extLst>
          </p:cNvPr>
          <p:cNvSpPr/>
          <p:nvPr/>
        </p:nvSpPr>
        <p:spPr>
          <a:xfrm>
            <a:off x="3827187" y="5574740"/>
            <a:ext cx="2043814"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答辩时间：</a:t>
            </a:r>
            <a:r>
              <a:rPr lang="en-US" altLang="zh-CN" sz="1400" spc="100" dirty="0">
                <a:solidFill>
                  <a:srgbClr val="165E37"/>
                </a:solidFill>
                <a:latin typeface="思源黑体 CN Normal" panose="020B0400000000000000" pitchFamily="34" charset="-122"/>
                <a:ea typeface="思源黑体 CN Normal" panose="020B0400000000000000" pitchFamily="34" charset="-122"/>
              </a:rPr>
              <a:t>7.3</a:t>
            </a:r>
            <a:endParaRPr lang="zh-CN" altLang="en-US" sz="1400" spc="100" dirty="0">
              <a:solidFill>
                <a:srgbClr val="165E37"/>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410544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课题研究进度</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787C9B2-57B9-9315-FBE8-0DB9D05B1492}"/>
              </a:ext>
            </a:extLst>
          </p:cNvPr>
          <p:cNvSpPr txBox="1"/>
          <p:nvPr/>
        </p:nvSpPr>
        <p:spPr>
          <a:xfrm>
            <a:off x="2585999" y="1387660"/>
            <a:ext cx="7380325" cy="3970318"/>
          </a:xfrm>
          <a:prstGeom prst="rect">
            <a:avLst/>
          </a:prstGeom>
          <a:noFill/>
        </p:spPr>
        <p:txBody>
          <a:bodyPr wrap="square">
            <a:spAutoFit/>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定向传输模块</a:t>
            </a:r>
            <a:b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（两种方案对比。 效果图   </a:t>
            </a:r>
            <a:r>
              <a:rPr lang="zh-CN" altLang="en-US" sz="1800" kern="100" dirty="0">
                <a:solidFill>
                  <a:srgbClr val="FF0000"/>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代理机制的具体实现</a:t>
            </a:r>
            <a:r>
              <a:rPr lang="en-US" altLang="zh-CN" sz="1800" kern="100" dirty="0">
                <a:solidFill>
                  <a:srgbClr val="FF0000"/>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修改之前的流程图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模块</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路径管理模块</a:t>
            </a:r>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节点信息搜集</a:t>
            </a:r>
            <a:r>
              <a:rPr lang="en-US" altLang="zh-CN"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补充材料。     </a:t>
            </a:r>
            <a:r>
              <a:rPr lang="en-US" altLang="zh-CN" kern="100" dirty="0" err="1">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grpc</a:t>
            </a:r>
            <a:r>
              <a:rPr lang="zh-CN" altLang="en-US"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上报</a:t>
            </a:r>
            <a:r>
              <a:rPr lang="en-US" altLang="zh-CN"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补充材料  </a:t>
            </a:r>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遗传算法公式</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流程图  效果对比</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实际选出的节点顺序）</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模块</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鉴权认证模块</a:t>
            </a:r>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（流量混淆机制的设计图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效果图。 </a:t>
            </a:r>
            <a:r>
              <a:rPr lang="zh-CN" altLang="en-US"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鉴权相关需要额外找材料</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模块</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控制展示模块</a:t>
            </a:r>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（节点状态管理</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截取效果图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可视化机制</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效果   </a:t>
            </a:r>
            <a:r>
              <a:rPr lang="zh-CN" altLang="en-US" kern="100"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一些数据结构？</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br>
              <a:rPr lang="en-US" altLang="zh-CN" kern="100" dirty="0">
                <a:latin typeface="Times New Roman" panose="02020603050405020304" pitchFamily="18" charset="0"/>
                <a:ea typeface="宋体" panose="02010600030101010101" pitchFamily="2" charset="-122"/>
                <a:cs typeface="Times New Roman" panose="02020603050405020304" pitchFamily="18" charset="0"/>
              </a:rPr>
            </a:b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每个</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页吧，最好加上效果图（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rPr>
              <a:t> </a:t>
            </a:r>
            <a:endParaRPr lang="zh-CN" altLang="en-US" dirty="0"/>
          </a:p>
        </p:txBody>
      </p:sp>
    </p:spTree>
    <p:extLst>
      <p:ext uri="{BB962C8B-B14F-4D97-AF65-F5344CB8AC3E}">
        <p14:creationId xmlns:p14="http://schemas.microsoft.com/office/powerpoint/2010/main" val="35497528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3CCA0E3-DBA2-AABA-57DF-A459199D1668}"/>
              </a:ext>
            </a:extLst>
          </p:cNvPr>
          <p:cNvSpPr txBox="1"/>
          <p:nvPr/>
        </p:nvSpPr>
        <p:spPr>
          <a:xfrm>
            <a:off x="560163" y="1494225"/>
            <a:ext cx="8010837" cy="584775"/>
          </a:xfrm>
          <a:prstGeom prst="rect">
            <a:avLst/>
          </a:prstGeom>
          <a:noFill/>
        </p:spPr>
        <p:txBody>
          <a:bodyPr wrap="square" rtlCol="0">
            <a:spAutoFit/>
          </a:bodyPr>
          <a:lstStyle/>
          <a:p>
            <a:pPr marL="457200" indent="-457200">
              <a:buFont typeface="Wingdings" panose="05000000000000000000" pitchFamily="2" charset="2"/>
              <a:buChar char="n"/>
            </a:pP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已完成的部分工作</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AB678EF-A318-D446-24B1-8F8460899539}"/>
              </a:ext>
            </a:extLst>
          </p:cNvPr>
          <p:cNvPicPr>
            <a:picLocks noChangeAspect="1"/>
          </p:cNvPicPr>
          <p:nvPr/>
        </p:nvPicPr>
        <p:blipFill>
          <a:blip r:embed="rId3"/>
          <a:stretch>
            <a:fillRect/>
          </a:stretch>
        </p:blipFill>
        <p:spPr>
          <a:xfrm>
            <a:off x="6141000" y="511045"/>
            <a:ext cx="4260755" cy="2905566"/>
          </a:xfrm>
          <a:prstGeom prst="rect">
            <a:avLst/>
          </a:prstGeom>
        </p:spPr>
      </p:pic>
      <p:pic>
        <p:nvPicPr>
          <p:cNvPr id="5" name="图片 4">
            <a:extLst>
              <a:ext uri="{FF2B5EF4-FFF2-40B4-BE49-F238E27FC236}">
                <a16:creationId xmlns:a16="http://schemas.microsoft.com/office/drawing/2014/main" id="{1A5E343E-19B9-F53B-C5F8-E28B1ADA23D5}"/>
              </a:ext>
            </a:extLst>
          </p:cNvPr>
          <p:cNvPicPr>
            <a:picLocks noChangeAspect="1"/>
          </p:cNvPicPr>
          <p:nvPr/>
        </p:nvPicPr>
        <p:blipFill>
          <a:blip r:embed="rId4"/>
          <a:stretch>
            <a:fillRect/>
          </a:stretch>
        </p:blipFill>
        <p:spPr>
          <a:xfrm>
            <a:off x="1217083" y="2159123"/>
            <a:ext cx="4246049" cy="4177904"/>
          </a:xfrm>
          <a:prstGeom prst="rect">
            <a:avLst/>
          </a:prstGeom>
        </p:spPr>
      </p:pic>
      <p:sp>
        <p:nvSpPr>
          <p:cNvPr id="17" name="文本框 16">
            <a:extLst>
              <a:ext uri="{FF2B5EF4-FFF2-40B4-BE49-F238E27FC236}">
                <a16:creationId xmlns:a16="http://schemas.microsoft.com/office/drawing/2014/main" id="{D582C677-2AE1-264A-4F81-B8AC3B08AF04}"/>
              </a:ext>
            </a:extLst>
          </p:cNvPr>
          <p:cNvSpPr txBox="1"/>
          <p:nvPr/>
        </p:nvSpPr>
        <p:spPr>
          <a:xfrm>
            <a:off x="5781000" y="5881916"/>
            <a:ext cx="5434186" cy="442878"/>
          </a:xfrm>
          <a:prstGeom prst="rect">
            <a:avLst/>
          </a:prstGeom>
          <a:noFill/>
        </p:spPr>
        <p:txBody>
          <a:bodyPr wrap="square">
            <a:spAutoFit/>
          </a:bodyPr>
          <a:lstStyle/>
          <a:p>
            <a:pPr>
              <a:lnSpc>
                <a:spcPct val="150000"/>
              </a:lnSpc>
            </a:pPr>
            <a:r>
              <a:rPr lang="zh-CN" altLang="en-US" sz="1800" dirty="0">
                <a:latin typeface="楷体" panose="02010609060101010101" pitchFamily="49" charset="-122"/>
                <a:ea typeface="楷体" panose="02010609060101010101" pitchFamily="49" charset="-122"/>
              </a:rPr>
              <a:t>基于异步编程的重定向传输中的部分截图（</a:t>
            </a:r>
            <a:r>
              <a:rPr lang="en-US" altLang="zh-CN" sz="1800" dirty="0">
                <a:latin typeface="楷体" panose="02010609060101010101" pitchFamily="49" charset="-122"/>
                <a:ea typeface="楷体" panose="02010609060101010101" pitchFamily="49" charset="-122"/>
              </a:rPr>
              <a:t>python</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146A1C95-622E-7A3E-7DDF-6E5346209BBF}"/>
              </a:ext>
            </a:extLst>
          </p:cNvPr>
          <p:cNvPicPr>
            <a:picLocks noChangeAspect="1"/>
          </p:cNvPicPr>
          <p:nvPr/>
        </p:nvPicPr>
        <p:blipFill>
          <a:blip r:embed="rId5"/>
          <a:stretch>
            <a:fillRect/>
          </a:stretch>
        </p:blipFill>
        <p:spPr>
          <a:xfrm>
            <a:off x="6141000" y="3404970"/>
            <a:ext cx="4260755" cy="2377797"/>
          </a:xfrm>
          <a:prstGeom prst="rect">
            <a:avLst/>
          </a:prstGeom>
        </p:spPr>
      </p:pic>
    </p:spTree>
    <p:extLst>
      <p:ext uri="{BB962C8B-B14F-4D97-AF65-F5344CB8AC3E}">
        <p14:creationId xmlns:p14="http://schemas.microsoft.com/office/powerpoint/2010/main" val="54712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3CCA0E3-DBA2-AABA-57DF-A459199D1668}"/>
              </a:ext>
            </a:extLst>
          </p:cNvPr>
          <p:cNvSpPr txBox="1"/>
          <p:nvPr/>
        </p:nvSpPr>
        <p:spPr>
          <a:xfrm>
            <a:off x="560163" y="1494225"/>
            <a:ext cx="8010837" cy="584775"/>
          </a:xfrm>
          <a:prstGeom prst="rect">
            <a:avLst/>
          </a:prstGeom>
          <a:noFill/>
        </p:spPr>
        <p:txBody>
          <a:bodyPr wrap="square" rtlCol="0">
            <a:spAutoFit/>
          </a:bodyPr>
          <a:lstStyle/>
          <a:p>
            <a:pPr marL="457200" indent="-457200">
              <a:buFont typeface="Wingdings" panose="05000000000000000000" pitchFamily="2" charset="2"/>
              <a:buChar char="n"/>
            </a:pP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已完成的部分工作</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582C677-2AE1-264A-4F81-B8AC3B08AF04}"/>
              </a:ext>
            </a:extLst>
          </p:cNvPr>
          <p:cNvSpPr txBox="1"/>
          <p:nvPr/>
        </p:nvSpPr>
        <p:spPr>
          <a:xfrm>
            <a:off x="1066814" y="5949000"/>
            <a:ext cx="5434186" cy="442878"/>
          </a:xfrm>
          <a:prstGeom prst="rect">
            <a:avLst/>
          </a:prstGeom>
          <a:noFill/>
        </p:spPr>
        <p:txBody>
          <a:bodyPr wrap="square">
            <a:spAutoFit/>
          </a:bodyPr>
          <a:lstStyle/>
          <a:p>
            <a:pPr>
              <a:lnSpc>
                <a:spcPct val="150000"/>
              </a:lnSpc>
            </a:pPr>
            <a:r>
              <a:rPr lang="zh-CN" altLang="en-US" sz="1800" dirty="0">
                <a:latin typeface="楷体" panose="02010609060101010101" pitchFamily="49" charset="-122"/>
                <a:ea typeface="楷体" panose="02010609060101010101" pitchFamily="49" charset="-122"/>
              </a:rPr>
              <a:t>基于事件驱动的重定向传输中的部分截图（</a:t>
            </a:r>
            <a:r>
              <a:rPr lang="en-US" altLang="zh-CN" sz="1800" dirty="0" err="1">
                <a:latin typeface="楷体" panose="02010609060101010101" pitchFamily="49" charset="-122"/>
                <a:ea typeface="楷体" panose="02010609060101010101" pitchFamily="49" charset="-122"/>
              </a:rPr>
              <a:t>c++</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007F6E24-6DCF-242C-CD3B-B6BDCF6CF06A}"/>
              </a:ext>
            </a:extLst>
          </p:cNvPr>
          <p:cNvPicPr>
            <a:picLocks noChangeAspect="1"/>
          </p:cNvPicPr>
          <p:nvPr/>
        </p:nvPicPr>
        <p:blipFill>
          <a:blip r:embed="rId3"/>
          <a:stretch>
            <a:fillRect/>
          </a:stretch>
        </p:blipFill>
        <p:spPr>
          <a:xfrm>
            <a:off x="5961001" y="3959170"/>
            <a:ext cx="4769999" cy="2484830"/>
          </a:xfrm>
          <a:prstGeom prst="rect">
            <a:avLst/>
          </a:prstGeom>
        </p:spPr>
      </p:pic>
      <p:pic>
        <p:nvPicPr>
          <p:cNvPr id="7" name="图片 6">
            <a:extLst>
              <a:ext uri="{FF2B5EF4-FFF2-40B4-BE49-F238E27FC236}">
                <a16:creationId xmlns:a16="http://schemas.microsoft.com/office/drawing/2014/main" id="{ACAA8A13-C53A-DAD2-EDA8-4EB537848F48}"/>
              </a:ext>
            </a:extLst>
          </p:cNvPr>
          <p:cNvPicPr>
            <a:picLocks noChangeAspect="1"/>
          </p:cNvPicPr>
          <p:nvPr/>
        </p:nvPicPr>
        <p:blipFill>
          <a:blip r:embed="rId4"/>
          <a:stretch>
            <a:fillRect/>
          </a:stretch>
        </p:blipFill>
        <p:spPr>
          <a:xfrm>
            <a:off x="5961001" y="414344"/>
            <a:ext cx="4769999" cy="3509656"/>
          </a:xfrm>
          <a:prstGeom prst="rect">
            <a:avLst/>
          </a:prstGeom>
        </p:spPr>
      </p:pic>
      <p:pic>
        <p:nvPicPr>
          <p:cNvPr id="9" name="图片 8">
            <a:extLst>
              <a:ext uri="{FF2B5EF4-FFF2-40B4-BE49-F238E27FC236}">
                <a16:creationId xmlns:a16="http://schemas.microsoft.com/office/drawing/2014/main" id="{FFADA8FF-684F-741F-F7DA-8217BBD78692}"/>
              </a:ext>
            </a:extLst>
          </p:cNvPr>
          <p:cNvPicPr>
            <a:picLocks noChangeAspect="1"/>
          </p:cNvPicPr>
          <p:nvPr/>
        </p:nvPicPr>
        <p:blipFill>
          <a:blip r:embed="rId5"/>
          <a:stretch>
            <a:fillRect/>
          </a:stretch>
        </p:blipFill>
        <p:spPr>
          <a:xfrm>
            <a:off x="1587100" y="2156313"/>
            <a:ext cx="3745669" cy="3690032"/>
          </a:xfrm>
          <a:prstGeom prst="rect">
            <a:avLst/>
          </a:prstGeom>
        </p:spPr>
      </p:pic>
    </p:spTree>
    <p:extLst>
      <p:ext uri="{BB962C8B-B14F-4D97-AF65-F5344CB8AC3E}">
        <p14:creationId xmlns:p14="http://schemas.microsoft.com/office/powerpoint/2010/main" val="2501400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3CCA0E3-DBA2-AABA-57DF-A459199D1668}"/>
              </a:ext>
            </a:extLst>
          </p:cNvPr>
          <p:cNvSpPr txBox="1"/>
          <p:nvPr/>
        </p:nvSpPr>
        <p:spPr>
          <a:xfrm>
            <a:off x="560163" y="1195780"/>
            <a:ext cx="8010837" cy="584775"/>
          </a:xfrm>
          <a:prstGeom prst="rect">
            <a:avLst/>
          </a:prstGeom>
          <a:noFill/>
        </p:spPr>
        <p:txBody>
          <a:bodyPr wrap="square" rtlCol="0">
            <a:spAutoFit/>
          </a:bodyPr>
          <a:lstStyle/>
          <a:p>
            <a:pPr marL="457200" indent="-457200">
              <a:buFont typeface="Wingdings" panose="05000000000000000000" pitchFamily="2" charset="2"/>
              <a:buChar char="n"/>
            </a:pP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已完成的部分工作</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CED02B4-123B-295C-841D-1BD70177EC59}"/>
              </a:ext>
            </a:extLst>
          </p:cNvPr>
          <p:cNvSpPr txBox="1"/>
          <p:nvPr/>
        </p:nvSpPr>
        <p:spPr>
          <a:xfrm>
            <a:off x="622685" y="1938170"/>
            <a:ext cx="10302820"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基于事件驱动设计重定向的传输机制，追求高带宽下的低丢包低抖动</a:t>
            </a:r>
            <a:r>
              <a:rPr lang="zh-CN" altLang="en-US" dirty="0"/>
              <a:t>。</a:t>
            </a:r>
          </a:p>
        </p:txBody>
      </p:sp>
      <p:graphicFrame>
        <p:nvGraphicFramePr>
          <p:cNvPr id="8" name="表格 8">
            <a:extLst>
              <a:ext uri="{FF2B5EF4-FFF2-40B4-BE49-F238E27FC236}">
                <a16:creationId xmlns:a16="http://schemas.microsoft.com/office/drawing/2014/main" id="{5720B911-9F98-CBF6-2EC5-5EC44928CDFD}"/>
              </a:ext>
            </a:extLst>
          </p:cNvPr>
          <p:cNvGraphicFramePr>
            <a:graphicFrameLocks noGrp="1"/>
          </p:cNvGraphicFramePr>
          <p:nvPr>
            <p:extLst>
              <p:ext uri="{D42A27DB-BD31-4B8C-83A1-F6EECF244321}">
                <p14:modId xmlns:p14="http://schemas.microsoft.com/office/powerpoint/2010/main" val="2353745227"/>
              </p:ext>
            </p:extLst>
          </p:nvPr>
        </p:nvGraphicFramePr>
        <p:xfrm>
          <a:off x="1006387" y="2647449"/>
          <a:ext cx="9827865" cy="1591551"/>
        </p:xfrm>
        <a:graphic>
          <a:graphicData uri="http://schemas.openxmlformats.org/drawingml/2006/table">
            <a:tbl>
              <a:tblPr firstRow="1" bandRow="1">
                <a:tableStyleId>{5C22544A-7EE6-4342-B048-85BDC9FD1C3A}</a:tableStyleId>
              </a:tblPr>
              <a:tblGrid>
                <a:gridCol w="1106353">
                  <a:extLst>
                    <a:ext uri="{9D8B030D-6E8A-4147-A177-3AD203B41FA5}">
                      <a16:colId xmlns:a16="http://schemas.microsoft.com/office/drawing/2014/main" val="1763182666"/>
                    </a:ext>
                  </a:extLst>
                </a:gridCol>
                <a:gridCol w="2363260">
                  <a:extLst>
                    <a:ext uri="{9D8B030D-6E8A-4147-A177-3AD203B41FA5}">
                      <a16:colId xmlns:a16="http://schemas.microsoft.com/office/drawing/2014/main" val="3816725031"/>
                    </a:ext>
                  </a:extLst>
                </a:gridCol>
                <a:gridCol w="2867648">
                  <a:extLst>
                    <a:ext uri="{9D8B030D-6E8A-4147-A177-3AD203B41FA5}">
                      <a16:colId xmlns:a16="http://schemas.microsoft.com/office/drawing/2014/main" val="1900332811"/>
                    </a:ext>
                  </a:extLst>
                </a:gridCol>
                <a:gridCol w="3490604">
                  <a:extLst>
                    <a:ext uri="{9D8B030D-6E8A-4147-A177-3AD203B41FA5}">
                      <a16:colId xmlns:a16="http://schemas.microsoft.com/office/drawing/2014/main" val="2405530732"/>
                    </a:ext>
                  </a:extLst>
                </a:gridCol>
              </a:tblGrid>
              <a:tr h="5305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400" dirty="0"/>
                        <a:t>直接转发时</a:t>
                      </a:r>
                      <a:r>
                        <a:rPr lang="en-US" altLang="zh-CN" sz="1400" dirty="0"/>
                        <a:t>200M</a:t>
                      </a:r>
                      <a:r>
                        <a:rPr lang="zh-CN" altLang="en-US" sz="1400" dirty="0"/>
                        <a:t>带宽测试</a:t>
                      </a:r>
                    </a:p>
                  </a:txBody>
                  <a:tcPr anchor="ct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400" dirty="0"/>
                        <a:t>代理转发两跳时</a:t>
                      </a:r>
                      <a:r>
                        <a:rPr lang="en-US" altLang="zh-CN" sz="1400" dirty="0"/>
                        <a:t>200M</a:t>
                      </a:r>
                      <a:r>
                        <a:rPr lang="zh-CN" altLang="en-US" sz="1400" dirty="0"/>
                        <a:t>带宽测试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lt1"/>
                          </a:solidFill>
                          <a:latin typeface="+mn-lt"/>
                          <a:ea typeface="+mn-ea"/>
                          <a:cs typeface="+mn-cs"/>
                        </a:rPr>
                        <a:t>代理转发两跳时</a:t>
                      </a:r>
                      <a:r>
                        <a:rPr lang="en-US" altLang="zh-CN" sz="1400" b="1" kern="1200" dirty="0">
                          <a:solidFill>
                            <a:schemeClr val="lt1"/>
                          </a:solidFill>
                          <a:latin typeface="+mn-lt"/>
                          <a:ea typeface="+mn-ea"/>
                          <a:cs typeface="+mn-cs"/>
                        </a:rPr>
                        <a:t>200M</a:t>
                      </a:r>
                      <a:r>
                        <a:rPr lang="zh-CN" altLang="en-US" sz="1400" b="1" kern="1200" dirty="0">
                          <a:solidFill>
                            <a:schemeClr val="lt1"/>
                          </a:solidFill>
                          <a:latin typeface="+mn-lt"/>
                          <a:ea typeface="+mn-ea"/>
                          <a:cs typeface="+mn-cs"/>
                        </a:rPr>
                        <a:t>带宽理论值</a:t>
                      </a:r>
                    </a:p>
                  </a:txBody>
                  <a:tcPr anchor="ctr"/>
                </a:tc>
                <a:extLst>
                  <a:ext uri="{0D108BD9-81ED-4DB2-BD59-A6C34878D82A}">
                    <a16:rowId xmlns:a16="http://schemas.microsoft.com/office/drawing/2014/main" val="342967641"/>
                  </a:ext>
                </a:extLst>
              </a:tr>
              <a:tr h="5305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平均丢包率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0.27%</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0.845%</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0.808%</a:t>
                      </a:r>
                      <a:endParaRPr lang="zh-CN" altLang="en-US" dirty="0"/>
                    </a:p>
                  </a:txBody>
                  <a:tcPr anchor="ctr"/>
                </a:tc>
                <a:extLst>
                  <a:ext uri="{0D108BD9-81ED-4DB2-BD59-A6C34878D82A}">
                    <a16:rowId xmlns:a16="http://schemas.microsoft.com/office/drawing/2014/main" val="2008961639"/>
                  </a:ext>
                </a:extLst>
              </a:tr>
              <a:tr h="530517">
                <a:tc>
                  <a:txBody>
                    <a:bodyPr/>
                    <a:lstStyle/>
                    <a:p>
                      <a:pPr algn="ctr"/>
                      <a:r>
                        <a:rPr lang="zh-CN" altLang="en-US" sz="1400" dirty="0"/>
                        <a:t>平均抖动</a:t>
                      </a:r>
                    </a:p>
                  </a:txBody>
                  <a:tcPr anchor="ctr"/>
                </a:tc>
                <a:tc>
                  <a:txBody>
                    <a:bodyPr/>
                    <a:lstStyle/>
                    <a:p>
                      <a:pPr algn="ctr"/>
                      <a:r>
                        <a:rPr lang="en-US" altLang="zh-CN" dirty="0"/>
                        <a:t>0.1067ms</a:t>
                      </a:r>
                      <a:endParaRPr lang="zh-CN" altLang="en-US" dirty="0"/>
                    </a:p>
                  </a:txBody>
                  <a:tcPr anchor="ctr"/>
                </a:tc>
                <a:tc>
                  <a:txBody>
                    <a:bodyPr/>
                    <a:lstStyle/>
                    <a:p>
                      <a:pPr algn="ctr"/>
                      <a:r>
                        <a:rPr lang="en-US" altLang="zh-CN" dirty="0"/>
                        <a:t>0.1849ms</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412928295"/>
                  </a:ext>
                </a:extLst>
              </a:tr>
            </a:tbl>
          </a:graphicData>
        </a:graphic>
      </p:graphicFrame>
      <p:pic>
        <p:nvPicPr>
          <p:cNvPr id="18" name="图片 17">
            <a:extLst>
              <a:ext uri="{FF2B5EF4-FFF2-40B4-BE49-F238E27FC236}">
                <a16:creationId xmlns:a16="http://schemas.microsoft.com/office/drawing/2014/main" id="{D8D09D67-C3A8-A63E-F27E-61CFF7FBA17C}"/>
              </a:ext>
            </a:extLst>
          </p:cNvPr>
          <p:cNvPicPr>
            <a:picLocks noChangeAspect="1"/>
          </p:cNvPicPr>
          <p:nvPr/>
        </p:nvPicPr>
        <p:blipFill>
          <a:blip r:embed="rId3"/>
          <a:stretch>
            <a:fillRect/>
          </a:stretch>
        </p:blipFill>
        <p:spPr>
          <a:xfrm>
            <a:off x="5645477" y="4590360"/>
            <a:ext cx="4007347" cy="913066"/>
          </a:xfrm>
          <a:prstGeom prst="rect">
            <a:avLst/>
          </a:prstGeom>
        </p:spPr>
      </p:pic>
      <p:pic>
        <p:nvPicPr>
          <p:cNvPr id="4" name="图片 3">
            <a:extLst>
              <a:ext uri="{FF2B5EF4-FFF2-40B4-BE49-F238E27FC236}">
                <a16:creationId xmlns:a16="http://schemas.microsoft.com/office/drawing/2014/main" id="{58489E36-B516-45A8-5312-00E100044217}"/>
              </a:ext>
            </a:extLst>
          </p:cNvPr>
          <p:cNvPicPr>
            <a:picLocks noChangeAspect="1"/>
          </p:cNvPicPr>
          <p:nvPr/>
        </p:nvPicPr>
        <p:blipFill>
          <a:blip r:embed="rId4"/>
          <a:stretch>
            <a:fillRect/>
          </a:stretch>
        </p:blipFill>
        <p:spPr>
          <a:xfrm>
            <a:off x="2541000" y="4524011"/>
            <a:ext cx="1759319" cy="979415"/>
          </a:xfrm>
          <a:prstGeom prst="rect">
            <a:avLst/>
          </a:prstGeom>
        </p:spPr>
      </p:pic>
      <p:sp>
        <p:nvSpPr>
          <p:cNvPr id="20" name="文本框 19">
            <a:extLst>
              <a:ext uri="{FF2B5EF4-FFF2-40B4-BE49-F238E27FC236}">
                <a16:creationId xmlns:a16="http://schemas.microsoft.com/office/drawing/2014/main" id="{9B57B711-7B4E-0919-6127-0901E2710D5E}"/>
              </a:ext>
            </a:extLst>
          </p:cNvPr>
          <p:cNvSpPr txBox="1"/>
          <p:nvPr/>
        </p:nvSpPr>
        <p:spPr>
          <a:xfrm>
            <a:off x="2271000" y="5551223"/>
            <a:ext cx="2340000" cy="307777"/>
          </a:xfrm>
          <a:prstGeom prst="rect">
            <a:avLst/>
          </a:prstGeom>
          <a:noFill/>
        </p:spPr>
        <p:txBody>
          <a:bodyPr wrap="square">
            <a:spAutoFit/>
          </a:bodyPr>
          <a:lstStyle/>
          <a:p>
            <a:r>
              <a:rPr lang="zh-CN" altLang="en-US" sz="1400" dirty="0"/>
              <a:t>直接转发时流量传输拓扑图</a:t>
            </a:r>
          </a:p>
        </p:txBody>
      </p:sp>
      <p:sp>
        <p:nvSpPr>
          <p:cNvPr id="21" name="文本框 20">
            <a:extLst>
              <a:ext uri="{FF2B5EF4-FFF2-40B4-BE49-F238E27FC236}">
                <a16:creationId xmlns:a16="http://schemas.microsoft.com/office/drawing/2014/main" id="{E83CA305-A594-F92C-5F4A-40783365608D}"/>
              </a:ext>
            </a:extLst>
          </p:cNvPr>
          <p:cNvSpPr txBox="1"/>
          <p:nvPr/>
        </p:nvSpPr>
        <p:spPr>
          <a:xfrm>
            <a:off x="6411000" y="5551223"/>
            <a:ext cx="2970325" cy="307777"/>
          </a:xfrm>
          <a:prstGeom prst="rect">
            <a:avLst/>
          </a:prstGeom>
          <a:noFill/>
        </p:spPr>
        <p:txBody>
          <a:bodyPr wrap="square">
            <a:spAutoFit/>
          </a:bodyPr>
          <a:lstStyle/>
          <a:p>
            <a:r>
              <a:rPr lang="zh-CN" altLang="en-US" sz="1400" dirty="0"/>
              <a:t>代理转发两跳时流量传输拓扑图</a:t>
            </a:r>
          </a:p>
        </p:txBody>
      </p:sp>
    </p:spTree>
    <p:extLst>
      <p:ext uri="{BB962C8B-B14F-4D97-AF65-F5344CB8AC3E}">
        <p14:creationId xmlns:p14="http://schemas.microsoft.com/office/powerpoint/2010/main" val="2606753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3CCA0E3-DBA2-AABA-57DF-A459199D1668}"/>
              </a:ext>
            </a:extLst>
          </p:cNvPr>
          <p:cNvSpPr txBox="1"/>
          <p:nvPr/>
        </p:nvSpPr>
        <p:spPr>
          <a:xfrm>
            <a:off x="699119" y="1535701"/>
            <a:ext cx="8010837" cy="584775"/>
          </a:xfrm>
          <a:prstGeom prst="rect">
            <a:avLst/>
          </a:prstGeom>
          <a:noFill/>
        </p:spPr>
        <p:txBody>
          <a:bodyPr wrap="square" rtlCol="0">
            <a:spAutoFit/>
          </a:bodyPr>
          <a:lstStyle/>
          <a:p>
            <a:pPr marL="457200" indent="-457200">
              <a:buFont typeface="Wingdings" panose="05000000000000000000" pitchFamily="2" charset="2"/>
              <a:buChar char="n"/>
            </a:pP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难点一：路径混淆传输的设计</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89C589E-C854-3F04-6105-8B9FC06FBDB8}"/>
              </a:ext>
            </a:extLst>
          </p:cNvPr>
          <p:cNvSpPr txBox="1"/>
          <p:nvPr/>
        </p:nvSpPr>
        <p:spPr>
          <a:xfrm>
            <a:off x="1089370" y="2574000"/>
            <a:ext cx="10001630" cy="277576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确定混淆度的评价指标</a:t>
            </a:r>
            <a:endParaRPr lang="en-US" altLang="zh-CN" sz="2400" dirty="0">
              <a:latin typeface="楷体" panose="02010609060101010101" pitchFamily="49" charset="-122"/>
              <a:ea typeface="楷体" panose="02010609060101010101" pitchFamily="49" charset="-122"/>
            </a:endParaRPr>
          </a:p>
          <a:p>
            <a:pPr>
              <a:lnSpc>
                <a:spcPct val="150000"/>
              </a:lnSpc>
            </a:pPr>
            <a:r>
              <a:rPr lang="zh-CN" altLang="en-US" sz="2400" dirty="0">
                <a:latin typeface="楷体" panose="02010609060101010101" pitchFamily="49" charset="-122"/>
                <a:ea typeface="楷体" panose="02010609060101010101" pitchFamily="49" charset="-122"/>
              </a:rPr>
              <a:t>明确混淆度的评价指标，选择最适合的指标来评价当前智融网络中的节点的混淆度。</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对比多种路径规划方案</a:t>
            </a:r>
            <a:endParaRPr lang="en-US" altLang="zh-CN" sz="2400" dirty="0">
              <a:latin typeface="楷体" panose="02010609060101010101" pitchFamily="49" charset="-122"/>
              <a:ea typeface="楷体" panose="02010609060101010101" pitchFamily="49" charset="-122"/>
            </a:endParaRPr>
          </a:p>
          <a:p>
            <a:pPr>
              <a:lnSpc>
                <a:spcPct val="150000"/>
              </a:lnSpc>
            </a:pPr>
            <a:r>
              <a:rPr lang="zh-CN" altLang="en-US" sz="2400" dirty="0">
                <a:latin typeface="楷体" panose="02010609060101010101" pitchFamily="49" charset="-122"/>
                <a:ea typeface="楷体" panose="02010609060101010101" pitchFamily="49" charset="-122"/>
              </a:rPr>
              <a:t>通过大量的对比路径规划方案，优化设计一种高混淆的路径规划方案。</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01546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3CCA0E3-DBA2-AABA-57DF-A459199D1668}"/>
              </a:ext>
            </a:extLst>
          </p:cNvPr>
          <p:cNvSpPr txBox="1"/>
          <p:nvPr/>
        </p:nvSpPr>
        <p:spPr>
          <a:xfrm>
            <a:off x="699119" y="1535701"/>
            <a:ext cx="8010837" cy="584775"/>
          </a:xfrm>
          <a:prstGeom prst="rect">
            <a:avLst/>
          </a:prstGeom>
          <a:noFill/>
        </p:spPr>
        <p:txBody>
          <a:bodyPr wrap="square" rtlCol="0">
            <a:spAutoFit/>
          </a:bodyPr>
          <a:lstStyle/>
          <a:p>
            <a:pPr marL="457200" indent="-457200">
              <a:buFont typeface="Wingdings" panose="05000000000000000000" pitchFamily="2" charset="2"/>
              <a:buChar char="n"/>
            </a:pP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难点一：路径混淆传输的设计</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FF3E39D-24E2-6804-E57C-8DE3499F6E07}"/>
              </a:ext>
            </a:extLst>
          </p:cNvPr>
          <p:cNvSpPr txBox="1"/>
          <p:nvPr/>
        </p:nvSpPr>
        <p:spPr>
          <a:xfrm>
            <a:off x="1089370" y="2079000"/>
            <a:ext cx="10001630" cy="55976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已完成的工作</a:t>
            </a:r>
            <a:endParaRPr lang="en-US" altLang="zh-CN" sz="2400" dirty="0">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69709368-0489-CBBD-F440-2174B8A11DD3}"/>
              </a:ext>
            </a:extLst>
          </p:cNvPr>
          <p:cNvSpPr txBox="1"/>
          <p:nvPr/>
        </p:nvSpPr>
        <p:spPr>
          <a:xfrm>
            <a:off x="1089370" y="2664000"/>
            <a:ext cx="6030094" cy="1113766"/>
          </a:xfrm>
          <a:prstGeom prst="rect">
            <a:avLst/>
          </a:prstGeom>
          <a:noFill/>
        </p:spPr>
        <p:txBody>
          <a:bodyPr wrap="square" rtlCol="0">
            <a:spAutoFit/>
          </a:bodyPr>
          <a:lstStyle/>
          <a:p>
            <a:pPr>
              <a:lnSpc>
                <a:spcPct val="150000"/>
              </a:lnSpc>
            </a:pPr>
            <a:r>
              <a:rPr lang="zh-CN" altLang="en-US" sz="2400" dirty="0">
                <a:latin typeface="楷体" panose="02010609060101010101" pitchFamily="49" charset="-122"/>
                <a:ea typeface="楷体" panose="02010609060101010101" pitchFamily="49" charset="-122"/>
              </a:rPr>
              <a:t>引入熵来判定当前系统的混淆度，为了简化模型，</a:t>
            </a:r>
            <a:r>
              <a:rPr lang="zh-CN" altLang="en-US" sz="2400" dirty="0">
                <a:solidFill>
                  <a:srgbClr val="619277"/>
                </a:solidFill>
                <a:latin typeface="楷体" panose="02010609060101010101" pitchFamily="49" charset="-122"/>
                <a:ea typeface="楷体" panose="02010609060101010101" pitchFamily="49" charset="-122"/>
              </a:rPr>
              <a:t>每个节点被选概率均等时系统熵最大</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p:txBody>
      </p:sp>
      <p:graphicFrame>
        <p:nvGraphicFramePr>
          <p:cNvPr id="16" name="图表 15">
            <a:extLst>
              <a:ext uri="{FF2B5EF4-FFF2-40B4-BE49-F238E27FC236}">
                <a16:creationId xmlns:a16="http://schemas.microsoft.com/office/drawing/2014/main" id="{BEDF8C5C-F0AE-D5B3-612B-1758397AB2D3}"/>
              </a:ext>
            </a:extLst>
          </p:cNvPr>
          <p:cNvGraphicFramePr>
            <a:graphicFrameLocks/>
          </p:cNvGraphicFramePr>
          <p:nvPr>
            <p:extLst>
              <p:ext uri="{D42A27DB-BD31-4B8C-83A1-F6EECF244321}">
                <p14:modId xmlns:p14="http://schemas.microsoft.com/office/powerpoint/2010/main" val="87526037"/>
              </p:ext>
            </p:extLst>
          </p:nvPr>
        </p:nvGraphicFramePr>
        <p:xfrm>
          <a:off x="5646000" y="1494000"/>
          <a:ext cx="7470000" cy="4351561"/>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a:extLst>
              <a:ext uri="{FF2B5EF4-FFF2-40B4-BE49-F238E27FC236}">
                <a16:creationId xmlns:a16="http://schemas.microsoft.com/office/drawing/2014/main" id="{D655E09C-5DF7-548C-DFE1-0400024E79A5}"/>
              </a:ext>
            </a:extLst>
          </p:cNvPr>
          <p:cNvSpPr txBox="1"/>
          <p:nvPr/>
        </p:nvSpPr>
        <p:spPr>
          <a:xfrm>
            <a:off x="8076000" y="5814000"/>
            <a:ext cx="2677500" cy="307777"/>
          </a:xfrm>
          <a:prstGeom prst="rect">
            <a:avLst/>
          </a:prstGeom>
          <a:noFill/>
        </p:spPr>
        <p:txBody>
          <a:bodyPr wrap="square">
            <a:spAutoFit/>
          </a:bodyPr>
          <a:lstStyle/>
          <a:p>
            <a:r>
              <a:rPr lang="zh-CN" altLang="en-US" sz="1400" dirty="0"/>
              <a:t>指数加权移动平均混淆饼状图</a:t>
            </a:r>
          </a:p>
        </p:txBody>
      </p:sp>
      <p:grpSp>
        <p:nvGrpSpPr>
          <p:cNvPr id="6" name="组合 5">
            <a:extLst>
              <a:ext uri="{FF2B5EF4-FFF2-40B4-BE49-F238E27FC236}">
                <a16:creationId xmlns:a16="http://schemas.microsoft.com/office/drawing/2014/main" id="{4CCC6DF8-F91C-B715-E535-007C56616FF3}"/>
              </a:ext>
            </a:extLst>
          </p:cNvPr>
          <p:cNvGrpSpPr/>
          <p:nvPr/>
        </p:nvGrpSpPr>
        <p:grpSpPr>
          <a:xfrm>
            <a:off x="1286125" y="3825663"/>
            <a:ext cx="5411583" cy="2068762"/>
            <a:chOff x="1284379" y="4001038"/>
            <a:chExt cx="5197290" cy="2138236"/>
          </a:xfrm>
        </p:grpSpPr>
        <p:pic>
          <p:nvPicPr>
            <p:cNvPr id="3" name="图片 2">
              <a:extLst>
                <a:ext uri="{FF2B5EF4-FFF2-40B4-BE49-F238E27FC236}">
                  <a16:creationId xmlns:a16="http://schemas.microsoft.com/office/drawing/2014/main" id="{FB7F5EDF-7F8F-1768-3F0C-697C585542BB}"/>
                </a:ext>
              </a:extLst>
            </p:cNvPr>
            <p:cNvPicPr>
              <a:picLocks noChangeAspect="1"/>
            </p:cNvPicPr>
            <p:nvPr/>
          </p:nvPicPr>
          <p:blipFill>
            <a:blip r:embed="rId4"/>
            <a:stretch>
              <a:fillRect/>
            </a:stretch>
          </p:blipFill>
          <p:spPr>
            <a:xfrm>
              <a:off x="1284379" y="5384829"/>
              <a:ext cx="5197290" cy="754445"/>
            </a:xfrm>
            <a:prstGeom prst="rect">
              <a:avLst/>
            </a:prstGeom>
          </p:spPr>
        </p:pic>
        <p:pic>
          <p:nvPicPr>
            <p:cNvPr id="5" name="图片 4">
              <a:extLst>
                <a:ext uri="{FF2B5EF4-FFF2-40B4-BE49-F238E27FC236}">
                  <a16:creationId xmlns:a16="http://schemas.microsoft.com/office/drawing/2014/main" id="{9C756EA2-5DC2-6193-57EF-63BFB472950A}"/>
                </a:ext>
              </a:extLst>
            </p:cNvPr>
            <p:cNvPicPr>
              <a:picLocks noChangeAspect="1"/>
            </p:cNvPicPr>
            <p:nvPr/>
          </p:nvPicPr>
          <p:blipFill>
            <a:blip r:embed="rId5"/>
            <a:stretch>
              <a:fillRect/>
            </a:stretch>
          </p:blipFill>
          <p:spPr>
            <a:xfrm>
              <a:off x="1284379" y="4001038"/>
              <a:ext cx="5197290" cy="1440305"/>
            </a:xfrm>
            <a:prstGeom prst="rect">
              <a:avLst/>
            </a:prstGeom>
          </p:spPr>
        </p:pic>
      </p:grpSp>
    </p:spTree>
    <p:extLst>
      <p:ext uri="{BB962C8B-B14F-4D97-AF65-F5344CB8AC3E}">
        <p14:creationId xmlns:p14="http://schemas.microsoft.com/office/powerpoint/2010/main" val="3407604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89C589E-C854-3F04-6105-8B9FC06FBDB8}"/>
              </a:ext>
            </a:extLst>
          </p:cNvPr>
          <p:cNvSpPr txBox="1"/>
          <p:nvPr/>
        </p:nvSpPr>
        <p:spPr>
          <a:xfrm>
            <a:off x="1335512" y="2799000"/>
            <a:ext cx="9520976" cy="222176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智融专网中的流量</a:t>
            </a:r>
            <a:r>
              <a:rPr lang="zh-CN" altLang="en-US" sz="2400" dirty="0">
                <a:solidFill>
                  <a:srgbClr val="619277"/>
                </a:solidFill>
                <a:latin typeface="楷体" panose="02010609060101010101" pitchFamily="49" charset="-122"/>
                <a:ea typeface="楷体" panose="02010609060101010101" pitchFamily="49" charset="-122"/>
              </a:rPr>
              <a:t>含有标识映射</a:t>
            </a:r>
            <a:r>
              <a:rPr lang="zh-CN" altLang="en-US" sz="2400" dirty="0">
                <a:latin typeface="楷体" panose="02010609060101010101" pitchFamily="49" charset="-122"/>
                <a:ea typeface="楷体" panose="02010609060101010101" pitchFamily="49" charset="-122"/>
              </a:rPr>
              <a:t>，和公网中的常规流量有所区别。为使智慧移动接入路由器和智慧聚合路由器不受传输通道变化的影响，且混淆真实的通信关系。本文设计了一种基于源地址的重路由的流量混淆策略。</a:t>
            </a:r>
            <a:endParaRPr lang="en-US" altLang="zh-CN" sz="2400" dirty="0">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id="{E0D73688-1350-30C1-52AC-CBE756D51AAE}"/>
              </a:ext>
            </a:extLst>
          </p:cNvPr>
          <p:cNvSpPr txBox="1"/>
          <p:nvPr/>
        </p:nvSpPr>
        <p:spPr>
          <a:xfrm>
            <a:off x="699119" y="1535701"/>
            <a:ext cx="8010837" cy="584775"/>
          </a:xfrm>
          <a:prstGeom prst="rect">
            <a:avLst/>
          </a:prstGeom>
          <a:noFill/>
        </p:spPr>
        <p:txBody>
          <a:bodyPr wrap="square" rtlCol="0">
            <a:spAutoFit/>
          </a:bodyPr>
          <a:lstStyle/>
          <a:p>
            <a:pPr marL="457200" indent="-457200">
              <a:buFont typeface="Wingdings" panose="05000000000000000000" pitchFamily="2" charset="2"/>
              <a:buChar char="n"/>
            </a:pP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难点二：针对专网流量的流量混淆策略</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0822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难点和已完成工作</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FF3E39D-24E2-6804-E57C-8DE3499F6E07}"/>
              </a:ext>
            </a:extLst>
          </p:cNvPr>
          <p:cNvSpPr txBox="1"/>
          <p:nvPr/>
        </p:nvSpPr>
        <p:spPr>
          <a:xfrm>
            <a:off x="629313" y="2052956"/>
            <a:ext cx="2790000" cy="55976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已完成的工作</a:t>
            </a:r>
            <a:endParaRPr lang="en-US" altLang="zh-CN" sz="2400" dirty="0">
              <a:latin typeface="楷体" panose="02010609060101010101" pitchFamily="49" charset="-122"/>
              <a:ea typeface="楷体" panose="02010609060101010101" pitchFamily="49" charset="-122"/>
            </a:endParaRPr>
          </a:p>
        </p:txBody>
      </p:sp>
      <p:pic>
        <p:nvPicPr>
          <p:cNvPr id="18" name="图片 17">
            <a:extLst>
              <a:ext uri="{FF2B5EF4-FFF2-40B4-BE49-F238E27FC236}">
                <a16:creationId xmlns:a16="http://schemas.microsoft.com/office/drawing/2014/main" id="{36D469F8-AAAB-D8D5-C892-7FA3F12BB2E3}"/>
              </a:ext>
            </a:extLst>
          </p:cNvPr>
          <p:cNvPicPr>
            <a:picLocks noChangeAspect="1"/>
          </p:cNvPicPr>
          <p:nvPr/>
        </p:nvPicPr>
        <p:blipFill>
          <a:blip r:embed="rId3"/>
          <a:stretch>
            <a:fillRect/>
          </a:stretch>
        </p:blipFill>
        <p:spPr>
          <a:xfrm>
            <a:off x="5141732" y="612616"/>
            <a:ext cx="6219268" cy="5516384"/>
          </a:xfrm>
          <a:prstGeom prst="rect">
            <a:avLst/>
          </a:prstGeom>
        </p:spPr>
      </p:pic>
      <p:sp>
        <p:nvSpPr>
          <p:cNvPr id="19" name="文本框 18">
            <a:extLst>
              <a:ext uri="{FF2B5EF4-FFF2-40B4-BE49-F238E27FC236}">
                <a16:creationId xmlns:a16="http://schemas.microsoft.com/office/drawing/2014/main" id="{7077FA05-21A5-08B6-2242-B71EDFBDA975}"/>
              </a:ext>
            </a:extLst>
          </p:cNvPr>
          <p:cNvSpPr txBox="1"/>
          <p:nvPr/>
        </p:nvSpPr>
        <p:spPr>
          <a:xfrm>
            <a:off x="7680687" y="6107802"/>
            <a:ext cx="1430313" cy="307777"/>
          </a:xfrm>
          <a:prstGeom prst="rect">
            <a:avLst/>
          </a:prstGeom>
          <a:noFill/>
        </p:spPr>
        <p:txBody>
          <a:bodyPr wrap="square">
            <a:spAutoFit/>
          </a:bodyPr>
          <a:lstStyle/>
          <a:p>
            <a:r>
              <a:rPr lang="zh-CN" altLang="en-US" sz="1400" dirty="0"/>
              <a:t>叠加封装示意图</a:t>
            </a:r>
          </a:p>
        </p:txBody>
      </p:sp>
      <p:sp>
        <p:nvSpPr>
          <p:cNvPr id="20" name="文本框 19">
            <a:extLst>
              <a:ext uri="{FF2B5EF4-FFF2-40B4-BE49-F238E27FC236}">
                <a16:creationId xmlns:a16="http://schemas.microsoft.com/office/drawing/2014/main" id="{0D1EBD1F-DD8C-517E-0769-A562718C2F54}"/>
              </a:ext>
            </a:extLst>
          </p:cNvPr>
          <p:cNvSpPr txBox="1"/>
          <p:nvPr/>
        </p:nvSpPr>
        <p:spPr>
          <a:xfrm>
            <a:off x="629313" y="3000632"/>
            <a:ext cx="4555868" cy="1464632"/>
          </a:xfrm>
          <a:prstGeom prst="rect">
            <a:avLst/>
          </a:prstGeom>
          <a:noFill/>
        </p:spPr>
        <p:txBody>
          <a:bodyPr wrap="square" rtlCol="0">
            <a:spAutoFit/>
          </a:bodyPr>
          <a:lstStyle/>
          <a:p>
            <a:pPr>
              <a:lnSpc>
                <a:spcPct val="130000"/>
              </a:lnSpc>
            </a:pPr>
            <a:r>
              <a:rPr lang="zh-CN" altLang="en-US" sz="2400" dirty="0">
                <a:latin typeface="楷体" panose="02010609060101010101" pitchFamily="49" charset="-122"/>
                <a:ea typeface="楷体" panose="02010609060101010101" pitchFamily="49" charset="-122"/>
              </a:rPr>
              <a:t>通过对业务数据的</a:t>
            </a:r>
            <a:r>
              <a:rPr lang="zh-CN" altLang="en-US" sz="2400" dirty="0">
                <a:solidFill>
                  <a:srgbClr val="619277"/>
                </a:solidFill>
                <a:latin typeface="楷体" panose="02010609060101010101" pitchFamily="49" charset="-122"/>
                <a:ea typeface="楷体" panose="02010609060101010101" pitchFamily="49" charset="-122"/>
              </a:rPr>
              <a:t>叠加封装</a:t>
            </a:r>
            <a:r>
              <a:rPr lang="zh-CN" altLang="en-US" sz="2400" dirty="0">
                <a:latin typeface="楷体" panose="02010609060101010101" pitchFamily="49" charset="-122"/>
                <a:ea typeface="楷体" panose="02010609060101010101" pitchFamily="49" charset="-122"/>
              </a:rPr>
              <a:t>，使其匹配原有的数据通信方式，并实现对智慧聚合路由器的保护</a:t>
            </a:r>
            <a:r>
              <a:rPr lang="zh-CN" altLang="en-US" sz="2400" dirty="0">
                <a:solidFill>
                  <a:schemeClr val="tx1">
                    <a:lumMod val="65000"/>
                    <a:lumOff val="35000"/>
                  </a:schemeClr>
                </a:solidFill>
                <a:latin typeface="宋体" panose="02010600030101010101" pitchFamily="2" charset="-122"/>
                <a:ea typeface="宋体" panose="02010600030101010101" pitchFamily="2" charset="-122"/>
              </a:rPr>
              <a:t>。</a:t>
            </a:r>
            <a:endParaRPr lang="en-US" altLang="zh-CN" sz="2400" dirty="0">
              <a:solidFill>
                <a:schemeClr val="tx1">
                  <a:lumMod val="65000"/>
                  <a:lumOff val="35000"/>
                </a:schemeClr>
              </a:solidFill>
              <a:latin typeface="宋体" panose="02010600030101010101" pitchFamily="2" charset="-122"/>
              <a:ea typeface="宋体" panose="02010600030101010101" pitchFamily="2" charset="-122"/>
            </a:endParaRPr>
          </a:p>
        </p:txBody>
      </p:sp>
      <p:pic>
        <p:nvPicPr>
          <p:cNvPr id="21" name="图片 20">
            <a:extLst>
              <a:ext uri="{FF2B5EF4-FFF2-40B4-BE49-F238E27FC236}">
                <a16:creationId xmlns:a16="http://schemas.microsoft.com/office/drawing/2014/main" id="{02DFD43F-3635-3BD2-8268-CFFB310F98B6}"/>
              </a:ext>
            </a:extLst>
          </p:cNvPr>
          <p:cNvPicPr>
            <a:picLocks noChangeAspect="1"/>
          </p:cNvPicPr>
          <p:nvPr/>
        </p:nvPicPr>
        <p:blipFill>
          <a:blip r:embed="rId4"/>
          <a:stretch>
            <a:fillRect/>
          </a:stretch>
        </p:blipFill>
        <p:spPr>
          <a:xfrm>
            <a:off x="473154" y="4696223"/>
            <a:ext cx="4499999" cy="1025316"/>
          </a:xfrm>
          <a:prstGeom prst="rect">
            <a:avLst/>
          </a:prstGeom>
        </p:spPr>
      </p:pic>
      <p:sp>
        <p:nvSpPr>
          <p:cNvPr id="22" name="文本框 21">
            <a:extLst>
              <a:ext uri="{FF2B5EF4-FFF2-40B4-BE49-F238E27FC236}">
                <a16:creationId xmlns:a16="http://schemas.microsoft.com/office/drawing/2014/main" id="{3E132F2B-3036-CBA8-13BF-5467D7D5D6EE}"/>
              </a:ext>
            </a:extLst>
          </p:cNvPr>
          <p:cNvSpPr txBox="1"/>
          <p:nvPr/>
        </p:nvSpPr>
        <p:spPr>
          <a:xfrm>
            <a:off x="1866000" y="5686223"/>
            <a:ext cx="1845000" cy="307777"/>
          </a:xfrm>
          <a:prstGeom prst="rect">
            <a:avLst/>
          </a:prstGeom>
          <a:noFill/>
        </p:spPr>
        <p:txBody>
          <a:bodyPr wrap="square">
            <a:spAutoFit/>
          </a:bodyPr>
          <a:lstStyle/>
          <a:p>
            <a:r>
              <a:rPr lang="zh-CN" altLang="en-US" sz="1400" dirty="0"/>
              <a:t>业务流量传输拓扑图</a:t>
            </a:r>
          </a:p>
        </p:txBody>
      </p:sp>
    </p:spTree>
    <p:extLst>
      <p:ext uri="{BB962C8B-B14F-4D97-AF65-F5344CB8AC3E}">
        <p14:creationId xmlns:p14="http://schemas.microsoft.com/office/powerpoint/2010/main" val="30520298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L 形 52">
            <a:extLst>
              <a:ext uri="{FF2B5EF4-FFF2-40B4-BE49-F238E27FC236}">
                <a16:creationId xmlns:a16="http://schemas.microsoft.com/office/drawing/2014/main" id="{3A3C0005-4098-4C47-B617-BFFC33540436}"/>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a:extLst>
              <a:ext uri="{FF2B5EF4-FFF2-40B4-BE49-F238E27FC236}">
                <a16:creationId xmlns:a16="http://schemas.microsoft.com/office/drawing/2014/main" id="{38C20234-151D-4D06-A978-450CC451CC15}"/>
              </a:ext>
            </a:extLst>
          </p:cNvPr>
          <p:cNvSpPr/>
          <p:nvPr/>
        </p:nvSpPr>
        <p:spPr>
          <a:xfrm flipV="1">
            <a:off x="741000" y="619563"/>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iS1îďè">
            <a:extLst>
              <a:ext uri="{FF2B5EF4-FFF2-40B4-BE49-F238E27FC236}">
                <a16:creationId xmlns:a16="http://schemas.microsoft.com/office/drawing/2014/main" id="{098CABFD-BD00-4F78-AD00-376B7361142B}"/>
              </a:ext>
            </a:extLst>
          </p:cNvPr>
          <p:cNvSpPr/>
          <p:nvPr/>
        </p:nvSpPr>
        <p:spPr bwMode="auto">
          <a:xfrm>
            <a:off x="5316792" y="759792"/>
            <a:ext cx="2894208" cy="2894208"/>
          </a:xfrm>
          <a:prstGeom prst="rect">
            <a:avLst/>
          </a:prstGeom>
          <a:noFill/>
          <a:ln w="19050">
            <a:noFill/>
            <a:round/>
            <a:headEnd/>
            <a:tailEnd/>
          </a:ln>
        </p:spPr>
        <p:txBody>
          <a:bodyPr rot="0" spcFirstLastPara="0" vert="horz" wrap="square" lIns="0" tIns="0" rIns="0" bIns="0" anchor="ctr" anchorCtr="0" forceAA="0" compatLnSpc="1">
            <a:prstTxWarp prst="textNoShape">
              <a:avLst/>
            </a:prstTxWarp>
            <a:normAutofit/>
          </a:bodyPr>
          <a:lstStyle/>
          <a:p>
            <a:pPr algn="ctr"/>
            <a:r>
              <a:rPr lang="en-US" altLang="zh-CN" sz="11500" dirty="0">
                <a:solidFill>
                  <a:srgbClr val="165E37"/>
                </a:solidFill>
                <a:latin typeface="Facon" pitchFamily="2" charset="0"/>
              </a:rPr>
              <a:t>04</a:t>
            </a:r>
          </a:p>
        </p:txBody>
      </p:sp>
      <p:sp>
        <p:nvSpPr>
          <p:cNvPr id="49" name="矩形 48">
            <a:extLst>
              <a:ext uri="{FF2B5EF4-FFF2-40B4-BE49-F238E27FC236}">
                <a16:creationId xmlns:a16="http://schemas.microsoft.com/office/drawing/2014/main" id="{C001B8EB-CCFE-4FA0-A27D-19EB1FA9DFFE}"/>
              </a:ext>
            </a:extLst>
          </p:cNvPr>
          <p:cNvSpPr/>
          <p:nvPr/>
        </p:nvSpPr>
        <p:spPr>
          <a:xfrm>
            <a:off x="1461000" y="1384510"/>
            <a:ext cx="3690000" cy="3870000"/>
          </a:xfrm>
          <a:prstGeom prst="rect">
            <a:avLst/>
          </a:prstGeom>
          <a:noFill/>
          <a:ln w="9525">
            <a:solidFill>
              <a:srgbClr val="085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F68EEF8-8BF9-48F9-AAD2-545D8B7C85B3}"/>
              </a:ext>
            </a:extLst>
          </p:cNvPr>
          <p:cNvSpPr/>
          <p:nvPr/>
        </p:nvSpPr>
        <p:spPr>
          <a:xfrm>
            <a:off x="5683896" y="2844000"/>
            <a:ext cx="5497104" cy="130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4800" dirty="0">
                <a:solidFill>
                  <a:srgbClr val="085521"/>
                </a:solidFill>
                <a:latin typeface="思源黑体 CN Heavy" panose="020B0A00000000000000" pitchFamily="34" charset="-122"/>
                <a:ea typeface="思源黑体 CN Heavy" panose="020B0A00000000000000" pitchFamily="34" charset="-122"/>
              </a:rPr>
              <a:t>后续的工作安排</a:t>
            </a:r>
          </a:p>
        </p:txBody>
      </p:sp>
      <p:sp>
        <p:nvSpPr>
          <p:cNvPr id="51" name="矩形 50">
            <a:extLst>
              <a:ext uri="{FF2B5EF4-FFF2-40B4-BE49-F238E27FC236}">
                <a16:creationId xmlns:a16="http://schemas.microsoft.com/office/drawing/2014/main" id="{66461D9A-6054-49C3-8B14-DEBB4DDA7EA2}"/>
              </a:ext>
            </a:extLst>
          </p:cNvPr>
          <p:cNvSpPr/>
          <p:nvPr/>
        </p:nvSpPr>
        <p:spPr>
          <a:xfrm>
            <a:off x="5683896" y="3981460"/>
            <a:ext cx="1421012" cy="74832"/>
          </a:xfrm>
          <a:prstGeom prst="rect">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2" name="矩形 51">
            <a:extLst>
              <a:ext uri="{FF2B5EF4-FFF2-40B4-BE49-F238E27FC236}">
                <a16:creationId xmlns:a16="http://schemas.microsoft.com/office/drawing/2014/main" id="{B5FE5CB6-6EEE-40C9-87E8-C069BAFBDBF8}"/>
              </a:ext>
            </a:extLst>
          </p:cNvPr>
          <p:cNvSpPr/>
          <p:nvPr/>
        </p:nvSpPr>
        <p:spPr>
          <a:xfrm>
            <a:off x="5683897" y="4258491"/>
            <a:ext cx="4236391" cy="610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50000"/>
              </a:lnSpc>
            </a:pPr>
            <a:r>
              <a:rPr lang="en-US" altLang="zh-CN" dirty="0">
                <a:solidFill>
                  <a:schemeClr val="tx1"/>
                </a:solidFill>
                <a:latin typeface="Bell MT" panose="02020503060305020303" pitchFamily="18" charset="0"/>
              </a:rPr>
              <a:t>Follow-up work arrangements</a:t>
            </a:r>
          </a:p>
        </p:txBody>
      </p:sp>
      <p:pic>
        <p:nvPicPr>
          <p:cNvPr id="3" name="图片 2">
            <a:extLst>
              <a:ext uri="{FF2B5EF4-FFF2-40B4-BE49-F238E27FC236}">
                <a16:creationId xmlns:a16="http://schemas.microsoft.com/office/drawing/2014/main" id="{5100E4B5-BCF5-42F2-88F8-D6E917FB2D09}"/>
              </a:ext>
            </a:extLst>
          </p:cNvPr>
          <p:cNvPicPr>
            <a:picLocks noChangeAspect="1"/>
          </p:cNvPicPr>
          <p:nvPr/>
        </p:nvPicPr>
        <p:blipFill rotWithShape="1">
          <a:blip r:embed="rId2">
            <a:extLst>
              <a:ext uri="{28A0092B-C50C-407E-A947-70E740481C1C}">
                <a14:useLocalDpi xmlns:a14="http://schemas.microsoft.com/office/drawing/2010/main" val="0"/>
              </a:ext>
            </a:extLst>
          </a:blip>
          <a:srcRect l="17592" t="787" r="10570" b="-787"/>
          <a:stretch/>
        </p:blipFill>
        <p:spPr>
          <a:xfrm>
            <a:off x="1267415" y="1519510"/>
            <a:ext cx="3690000" cy="3869999"/>
          </a:xfrm>
          <a:prstGeom prst="rect">
            <a:avLst/>
          </a:prstGeom>
          <a:effectLst/>
        </p:spPr>
      </p:pic>
      <p:sp>
        <p:nvSpPr>
          <p:cNvPr id="16" name="L 形 15">
            <a:extLst>
              <a:ext uri="{FF2B5EF4-FFF2-40B4-BE49-F238E27FC236}">
                <a16:creationId xmlns:a16="http://schemas.microsoft.com/office/drawing/2014/main" id="{F7F5163B-160A-465E-B864-3EF8E9A6E115}"/>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990C57F1-A9D5-4C93-8100-80A4CDD9B36F}"/>
              </a:ext>
            </a:extLst>
          </p:cNvPr>
          <p:cNvGrpSpPr/>
          <p:nvPr/>
        </p:nvGrpSpPr>
        <p:grpSpPr>
          <a:xfrm>
            <a:off x="8616000" y="525387"/>
            <a:ext cx="2938780" cy="679450"/>
            <a:chOff x="14455" y="180"/>
            <a:chExt cx="4628" cy="1070"/>
          </a:xfrm>
        </p:grpSpPr>
        <p:pic>
          <p:nvPicPr>
            <p:cNvPr id="13" name="图片 12" descr="徽标&#10;&#10;描述已自动生成">
              <a:extLst>
                <a:ext uri="{FF2B5EF4-FFF2-40B4-BE49-F238E27FC236}">
                  <a16:creationId xmlns:a16="http://schemas.microsoft.com/office/drawing/2014/main" id="{A6787902-D5DC-43E5-A97A-B91DC73D1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14" name="组合 13">
              <a:extLst>
                <a:ext uri="{FF2B5EF4-FFF2-40B4-BE49-F238E27FC236}">
                  <a16:creationId xmlns:a16="http://schemas.microsoft.com/office/drawing/2014/main" id="{8A6470AE-F4C4-4866-A6F9-237311AC5F88}"/>
                </a:ext>
              </a:extLst>
            </p:cNvPr>
            <p:cNvGrpSpPr/>
            <p:nvPr/>
          </p:nvGrpSpPr>
          <p:grpSpPr>
            <a:xfrm>
              <a:off x="15635" y="316"/>
              <a:ext cx="3448" cy="850"/>
              <a:chOff x="5137150" y="5938838"/>
              <a:chExt cx="5362576" cy="1474788"/>
            </a:xfrm>
            <a:solidFill>
              <a:schemeClr val="tx1"/>
            </a:solidFill>
          </p:grpSpPr>
          <p:sp>
            <p:nvSpPr>
              <p:cNvPr id="15" name="Freeform 5">
                <a:extLst>
                  <a:ext uri="{FF2B5EF4-FFF2-40B4-BE49-F238E27FC236}">
                    <a16:creationId xmlns:a16="http://schemas.microsoft.com/office/drawing/2014/main" id="{8B88E1FA-E691-4C19-AA8B-84AF2884A8FC}"/>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18" name="Freeform 6">
                <a:extLst>
                  <a:ext uri="{FF2B5EF4-FFF2-40B4-BE49-F238E27FC236}">
                    <a16:creationId xmlns:a16="http://schemas.microsoft.com/office/drawing/2014/main" id="{57D48144-340E-4C0C-AA49-02048A1F1E7C}"/>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7">
                <a:extLst>
                  <a:ext uri="{FF2B5EF4-FFF2-40B4-BE49-F238E27FC236}">
                    <a16:creationId xmlns:a16="http://schemas.microsoft.com/office/drawing/2014/main" id="{A1D579F9-A2B6-4AE3-B45B-03EF48E96311}"/>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8">
                <a:extLst>
                  <a:ext uri="{FF2B5EF4-FFF2-40B4-BE49-F238E27FC236}">
                    <a16:creationId xmlns:a16="http://schemas.microsoft.com/office/drawing/2014/main" id="{1F5BD83A-6542-4E18-B308-36C445CDC13F}"/>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 name="Freeform 9">
                <a:extLst>
                  <a:ext uri="{FF2B5EF4-FFF2-40B4-BE49-F238E27FC236}">
                    <a16:creationId xmlns:a16="http://schemas.microsoft.com/office/drawing/2014/main" id="{FC38D805-2EE9-4018-AB4E-242ACC678595}"/>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10">
                <a:extLst>
                  <a:ext uri="{FF2B5EF4-FFF2-40B4-BE49-F238E27FC236}">
                    <a16:creationId xmlns:a16="http://schemas.microsoft.com/office/drawing/2014/main" id="{A8A673C6-D1FD-44C4-810F-9A7E206672F2}"/>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11">
                <a:extLst>
                  <a:ext uri="{FF2B5EF4-FFF2-40B4-BE49-F238E27FC236}">
                    <a16:creationId xmlns:a16="http://schemas.microsoft.com/office/drawing/2014/main" id="{94CC97B4-A0C8-4CE9-A75C-5597615BCDE4}"/>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12">
                <a:extLst>
                  <a:ext uri="{FF2B5EF4-FFF2-40B4-BE49-F238E27FC236}">
                    <a16:creationId xmlns:a16="http://schemas.microsoft.com/office/drawing/2014/main" id="{02DB19CF-7C37-44AD-9CEB-C31600456378}"/>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13">
                <a:extLst>
                  <a:ext uri="{FF2B5EF4-FFF2-40B4-BE49-F238E27FC236}">
                    <a16:creationId xmlns:a16="http://schemas.microsoft.com/office/drawing/2014/main" id="{BDFEEB87-B12F-49FD-AE16-7641D8D95376}"/>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 name="Freeform 14">
                <a:extLst>
                  <a:ext uri="{FF2B5EF4-FFF2-40B4-BE49-F238E27FC236}">
                    <a16:creationId xmlns:a16="http://schemas.microsoft.com/office/drawing/2014/main" id="{D9D68466-E1D0-4CFF-9A9A-541E6DC90A49}"/>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15">
                <a:extLst>
                  <a:ext uri="{FF2B5EF4-FFF2-40B4-BE49-F238E27FC236}">
                    <a16:creationId xmlns:a16="http://schemas.microsoft.com/office/drawing/2014/main" id="{2F654B45-2D62-4476-A487-FC9581C482A0}"/>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16">
                <a:extLst>
                  <a:ext uri="{FF2B5EF4-FFF2-40B4-BE49-F238E27FC236}">
                    <a16:creationId xmlns:a16="http://schemas.microsoft.com/office/drawing/2014/main" id="{07DB83EE-AB8A-470D-8ED7-73EAB6CD66BA}"/>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17">
                <a:extLst>
                  <a:ext uri="{FF2B5EF4-FFF2-40B4-BE49-F238E27FC236}">
                    <a16:creationId xmlns:a16="http://schemas.microsoft.com/office/drawing/2014/main" id="{13B7F08E-31D6-4888-8F9B-2F62F2F6347F}"/>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 name="Freeform 18">
                <a:extLst>
                  <a:ext uri="{FF2B5EF4-FFF2-40B4-BE49-F238E27FC236}">
                    <a16:creationId xmlns:a16="http://schemas.microsoft.com/office/drawing/2014/main" id="{BCFDF0B5-42C9-416F-A714-057140A6DD5F}"/>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 name="Freeform 19">
                <a:extLst>
                  <a:ext uri="{FF2B5EF4-FFF2-40B4-BE49-F238E27FC236}">
                    <a16:creationId xmlns:a16="http://schemas.microsoft.com/office/drawing/2014/main" id="{ACF4E7EF-78A7-437F-A00D-6817C175C809}"/>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 name="Freeform 20">
                <a:extLst>
                  <a:ext uri="{FF2B5EF4-FFF2-40B4-BE49-F238E27FC236}">
                    <a16:creationId xmlns:a16="http://schemas.microsoft.com/office/drawing/2014/main" id="{E3198142-42D1-4EE8-9BAB-395B7B28068D}"/>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 name="Freeform 21">
                <a:extLst>
                  <a:ext uri="{FF2B5EF4-FFF2-40B4-BE49-F238E27FC236}">
                    <a16:creationId xmlns:a16="http://schemas.microsoft.com/office/drawing/2014/main" id="{18CF8E65-390F-48C9-91E8-41B3AFC57D74}"/>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 name="Freeform 22">
                <a:extLst>
                  <a:ext uri="{FF2B5EF4-FFF2-40B4-BE49-F238E27FC236}">
                    <a16:creationId xmlns:a16="http://schemas.microsoft.com/office/drawing/2014/main" id="{3CD7BA87-4AD1-440A-B080-7162199749F2}"/>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 name="Freeform 23">
                <a:extLst>
                  <a:ext uri="{FF2B5EF4-FFF2-40B4-BE49-F238E27FC236}">
                    <a16:creationId xmlns:a16="http://schemas.microsoft.com/office/drawing/2014/main" id="{8528C680-16E6-4572-ACDE-FC4D1569906E}"/>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 name="Freeform 24">
                <a:extLst>
                  <a:ext uri="{FF2B5EF4-FFF2-40B4-BE49-F238E27FC236}">
                    <a16:creationId xmlns:a16="http://schemas.microsoft.com/office/drawing/2014/main" id="{8A529B9C-BD62-487C-AB9A-B76263951C38}"/>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 name="Freeform 25">
                <a:extLst>
                  <a:ext uri="{FF2B5EF4-FFF2-40B4-BE49-F238E27FC236}">
                    <a16:creationId xmlns:a16="http://schemas.microsoft.com/office/drawing/2014/main" id="{0864B2D0-8D1A-45E3-865C-447F889B44AA}"/>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 name="Freeform 26">
                <a:extLst>
                  <a:ext uri="{FF2B5EF4-FFF2-40B4-BE49-F238E27FC236}">
                    <a16:creationId xmlns:a16="http://schemas.microsoft.com/office/drawing/2014/main" id="{34FFC1BC-2F01-4EFE-9858-F070EE23D7CB}"/>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Tree>
    <p:extLst>
      <p:ext uri="{BB962C8B-B14F-4D97-AF65-F5344CB8AC3E}">
        <p14:creationId xmlns:p14="http://schemas.microsoft.com/office/powerpoint/2010/main" val="179597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53434"/>
            <a:chOff x="274214" y="217809"/>
            <a:chExt cx="3937745" cy="453434"/>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10369"/>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后续的工作安排</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502533"/>
            <a:ext cx="1484313" cy="305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CDA2F78B-E31C-13EA-E5D6-B7CEB373E41C}"/>
              </a:ext>
            </a:extLst>
          </p:cNvPr>
          <p:cNvSpPr txBox="1"/>
          <p:nvPr/>
        </p:nvSpPr>
        <p:spPr>
          <a:xfrm>
            <a:off x="1416000" y="1440684"/>
            <a:ext cx="9538636" cy="4437753"/>
          </a:xfrm>
          <a:prstGeom prst="rect">
            <a:avLst/>
          </a:prstGeom>
          <a:noFill/>
        </p:spPr>
        <p:txBody>
          <a:bodyPr wrap="square">
            <a:spAutoFit/>
          </a:bodyPr>
          <a:lstStyle/>
          <a:p>
            <a:pPr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第一阶段：开题，搜集并整理当下课题研究方向的现状，确定课题的整体研究内容与设计方案；</a:t>
            </a:r>
          </a:p>
          <a:p>
            <a:pPr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第二阶段：设计并优化</a:t>
            </a:r>
            <a:r>
              <a:rPr lang="zh-CN" altLang="en-US" sz="2400" dirty="0">
                <a:solidFill>
                  <a:srgbClr val="165E37"/>
                </a:solidFill>
                <a:latin typeface="楷体" panose="02010609060101010101" pitchFamily="49" charset="-122"/>
                <a:ea typeface="楷体" panose="02010609060101010101" pitchFamily="49" charset="-122"/>
              </a:rPr>
              <a:t>业务流量混淆方案</a:t>
            </a:r>
            <a:r>
              <a:rPr lang="zh-CN" altLang="en-US" sz="2400" dirty="0">
                <a:latin typeface="楷体" panose="02010609060101010101" pitchFamily="49" charset="-122"/>
                <a:ea typeface="楷体" panose="02010609060101010101" pitchFamily="49" charset="-122"/>
              </a:rPr>
              <a:t>和</a:t>
            </a:r>
            <a:r>
              <a:rPr lang="zh-CN" altLang="en-US" sz="2400" dirty="0">
                <a:solidFill>
                  <a:srgbClr val="165E37"/>
                </a:solidFill>
                <a:latin typeface="楷体" panose="02010609060101010101" pitchFamily="49" charset="-122"/>
                <a:ea typeface="楷体" panose="02010609060101010101" pitchFamily="49" charset="-122"/>
              </a:rPr>
              <a:t>重定向混淆传输方案；</a:t>
            </a:r>
            <a:endParaRPr lang="en-US" altLang="zh-CN" sz="2400" dirty="0">
              <a:latin typeface="楷体" panose="02010609060101010101" pitchFamily="49" charset="-122"/>
              <a:ea typeface="楷体" panose="02010609060101010101" pitchFamily="49" charset="-122"/>
            </a:endParaRPr>
          </a:p>
          <a:p>
            <a:pPr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第三阶段：在</a:t>
            </a:r>
            <a:r>
              <a:rPr lang="zh-CN" altLang="en-US" sz="2400" dirty="0">
                <a:solidFill>
                  <a:srgbClr val="165E37"/>
                </a:solidFill>
                <a:latin typeface="楷体" panose="02010609060101010101" pitchFamily="49" charset="-122"/>
                <a:ea typeface="楷体" panose="02010609060101010101" pitchFamily="49" charset="-122"/>
              </a:rPr>
              <a:t>固定节点的流量混淆传输</a:t>
            </a:r>
            <a:r>
              <a:rPr lang="zh-CN" altLang="en-US" sz="2400" dirty="0">
                <a:latin typeface="楷体" panose="02010609060101010101" pitchFamily="49" charset="-122"/>
                <a:ea typeface="楷体" panose="02010609060101010101" pitchFamily="49" charset="-122"/>
              </a:rPr>
              <a:t>的基础上，增加路径规划机制的算法设计，实现一种</a:t>
            </a:r>
            <a:r>
              <a:rPr lang="zh-CN" altLang="en-US" sz="2400" dirty="0">
                <a:solidFill>
                  <a:srgbClr val="165E37"/>
                </a:solidFill>
                <a:latin typeface="楷体" panose="02010609060101010101" pitchFamily="49" charset="-122"/>
                <a:ea typeface="楷体" panose="02010609060101010101" pitchFamily="49" charset="-122"/>
              </a:rPr>
              <a:t>安全高效动态的混淆传输机制</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第四阶段：在实际项目环境下对方案进行可靠性测试，根据测试的结果和数据，对算法进行调整和优化。</a:t>
            </a:r>
            <a:endParaRPr lang="en-US" altLang="zh-CN" sz="2400" dirty="0">
              <a:latin typeface="楷体" panose="02010609060101010101" pitchFamily="49" charset="-122"/>
              <a:ea typeface="楷体" panose="02010609060101010101" pitchFamily="49" charset="-122"/>
            </a:endParaRPr>
          </a:p>
          <a:p>
            <a:pPr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第五阶段：整理测试数据并分析测试结果，撰写论文。</a:t>
            </a:r>
          </a:p>
        </p:txBody>
      </p:sp>
    </p:spTree>
    <p:extLst>
      <p:ext uri="{BB962C8B-B14F-4D97-AF65-F5344CB8AC3E}">
        <p14:creationId xmlns:p14="http://schemas.microsoft.com/office/powerpoint/2010/main" val="2186450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sp>
        <p:nvSpPr>
          <p:cNvPr id="39" name="公众号：陈西设计之家。微信搜索即可。更多开源免费PPT模板教程分享。">
            <a:extLst>
              <a:ext uri="{FF2B5EF4-FFF2-40B4-BE49-F238E27FC236}">
                <a16:creationId xmlns:a16="http://schemas.microsoft.com/office/drawing/2014/main" id="{56E4C6A8-9F3C-4F3C-B981-764465AD3CCE}"/>
              </a:ext>
            </a:extLst>
          </p:cNvPr>
          <p:cNvSpPr/>
          <p:nvPr/>
        </p:nvSpPr>
        <p:spPr>
          <a:xfrm>
            <a:off x="437851" y="387870"/>
            <a:ext cx="4688254" cy="6131302"/>
          </a:xfrm>
          <a:custGeom>
            <a:avLst/>
            <a:gdLst>
              <a:gd name="connsiteX0" fmla="*/ 0 w 5212557"/>
              <a:gd name="connsiteY0" fmla="*/ 0 h 6858000"/>
              <a:gd name="connsiteX1" fmla="*/ 4095137 w 5212557"/>
              <a:gd name="connsiteY1" fmla="*/ 0 h 6858000"/>
              <a:gd name="connsiteX2" fmla="*/ 4095132 w 5212557"/>
              <a:gd name="connsiteY2" fmla="*/ 1 h 6858000"/>
              <a:gd name="connsiteX3" fmla="*/ 3380741 w 5212557"/>
              <a:gd name="connsiteY3" fmla="*/ 1 h 6858000"/>
              <a:gd name="connsiteX4" fmla="*/ 3289301 w 5212557"/>
              <a:gd name="connsiteY4" fmla="*/ 91441 h 6858000"/>
              <a:gd name="connsiteX5" fmla="*/ 3380741 w 5212557"/>
              <a:gd name="connsiteY5" fmla="*/ 182881 h 6858000"/>
              <a:gd name="connsiteX6" fmla="*/ 4111972 w 5212557"/>
              <a:gd name="connsiteY6" fmla="*/ 182881 h 6858000"/>
              <a:gd name="connsiteX7" fmla="*/ 4130324 w 5212557"/>
              <a:gd name="connsiteY7" fmla="*/ 197084 h 6858000"/>
              <a:gd name="connsiteX8" fmla="*/ 4157664 w 5212557"/>
              <a:gd name="connsiteY8" fmla="*/ 272850 h 6858000"/>
              <a:gd name="connsiteX9" fmla="*/ 4130324 w 5212557"/>
              <a:gd name="connsiteY9" fmla="*/ 348616 h 6858000"/>
              <a:gd name="connsiteX10" fmla="*/ 4113093 w 5212557"/>
              <a:gd name="connsiteY10" fmla="*/ 361951 h 6858000"/>
              <a:gd name="connsiteX11" fmla="*/ 3914141 w 5212557"/>
              <a:gd name="connsiteY11" fmla="*/ 361951 h 6858000"/>
              <a:gd name="connsiteX12" fmla="*/ 3746501 w 5212557"/>
              <a:gd name="connsiteY12" fmla="*/ 529591 h 6858000"/>
              <a:gd name="connsiteX13" fmla="*/ 3914141 w 5212557"/>
              <a:gd name="connsiteY13" fmla="*/ 697231 h 6858000"/>
              <a:gd name="connsiteX14" fmla="*/ 4370137 w 5212557"/>
              <a:gd name="connsiteY14" fmla="*/ 697231 h 6858000"/>
              <a:gd name="connsiteX15" fmla="*/ 4394642 w 5212557"/>
              <a:gd name="connsiteY15" fmla="*/ 716196 h 6858000"/>
              <a:gd name="connsiteX16" fmla="*/ 4421982 w 5212557"/>
              <a:gd name="connsiteY16" fmla="*/ 791962 h 6858000"/>
              <a:gd name="connsiteX17" fmla="*/ 4394642 w 5212557"/>
              <a:gd name="connsiteY17" fmla="*/ 867729 h 6858000"/>
              <a:gd name="connsiteX18" fmla="*/ 4383565 w 5212557"/>
              <a:gd name="connsiteY18" fmla="*/ 876301 h 6858000"/>
              <a:gd name="connsiteX19" fmla="*/ 4262121 w 5212557"/>
              <a:gd name="connsiteY19" fmla="*/ 876301 h 6858000"/>
              <a:gd name="connsiteX20" fmla="*/ 4170681 w 5212557"/>
              <a:gd name="connsiteY20" fmla="*/ 967741 h 6858000"/>
              <a:gd name="connsiteX21" fmla="*/ 4262121 w 5212557"/>
              <a:gd name="connsiteY21" fmla="*/ 1059181 h 6858000"/>
              <a:gd name="connsiteX22" fmla="*/ 4953015 w 5212557"/>
              <a:gd name="connsiteY22" fmla="*/ 1059181 h 6858000"/>
              <a:gd name="connsiteX23" fmla="*/ 4975093 w 5212557"/>
              <a:gd name="connsiteY23" fmla="*/ 1066035 h 6858000"/>
              <a:gd name="connsiteX24" fmla="*/ 5086351 w 5212557"/>
              <a:gd name="connsiteY24" fmla="*/ 1233885 h 6858000"/>
              <a:gd name="connsiteX25" fmla="*/ 5032996 w 5212557"/>
              <a:gd name="connsiteY25" fmla="*/ 1362696 h 6858000"/>
              <a:gd name="connsiteX26" fmla="*/ 4982115 w 5212557"/>
              <a:gd name="connsiteY26" fmla="*/ 1397001 h 6858000"/>
              <a:gd name="connsiteX27" fmla="*/ 3779521 w 5212557"/>
              <a:gd name="connsiteY27" fmla="*/ 1397001 h 6858000"/>
              <a:gd name="connsiteX28" fmla="*/ 3688081 w 5212557"/>
              <a:gd name="connsiteY28" fmla="*/ 1488441 h 6858000"/>
              <a:gd name="connsiteX29" fmla="*/ 3779521 w 5212557"/>
              <a:gd name="connsiteY29" fmla="*/ 1579881 h 6858000"/>
              <a:gd name="connsiteX30" fmla="*/ 4075401 w 5212557"/>
              <a:gd name="connsiteY30" fmla="*/ 1579881 h 6858000"/>
              <a:gd name="connsiteX31" fmla="*/ 4105144 w 5212557"/>
              <a:gd name="connsiteY31" fmla="*/ 1589114 h 6858000"/>
              <a:gd name="connsiteX32" fmla="*/ 4216402 w 5212557"/>
              <a:gd name="connsiteY32" fmla="*/ 1756965 h 6858000"/>
              <a:gd name="connsiteX33" fmla="*/ 4105144 w 5212557"/>
              <a:gd name="connsiteY33" fmla="*/ 1924816 h 6858000"/>
              <a:gd name="connsiteX34" fmla="*/ 4087150 w 5212557"/>
              <a:gd name="connsiteY34" fmla="*/ 1930401 h 6858000"/>
              <a:gd name="connsiteX35" fmla="*/ 4001771 w 5212557"/>
              <a:gd name="connsiteY35" fmla="*/ 1930401 h 6858000"/>
              <a:gd name="connsiteX36" fmla="*/ 3910331 w 5212557"/>
              <a:gd name="connsiteY36" fmla="*/ 2021841 h 6858000"/>
              <a:gd name="connsiteX37" fmla="*/ 4001771 w 5212557"/>
              <a:gd name="connsiteY37" fmla="*/ 2113280 h 6858000"/>
              <a:gd name="connsiteX38" fmla="*/ 4701666 w 5212557"/>
              <a:gd name="connsiteY38" fmla="*/ 2113280 h 6858000"/>
              <a:gd name="connsiteX39" fmla="*/ 4722064 w 5212557"/>
              <a:gd name="connsiteY39" fmla="*/ 2129067 h 6858000"/>
              <a:gd name="connsiteX40" fmla="*/ 4749404 w 5212557"/>
              <a:gd name="connsiteY40" fmla="*/ 2204833 h 6858000"/>
              <a:gd name="connsiteX41" fmla="*/ 4722064 w 5212557"/>
              <a:gd name="connsiteY41" fmla="*/ 2280599 h 6858000"/>
              <a:gd name="connsiteX42" fmla="*/ 4706880 w 5212557"/>
              <a:gd name="connsiteY42" fmla="*/ 2292350 h 6858000"/>
              <a:gd name="connsiteX43" fmla="*/ 4140201 w 5212557"/>
              <a:gd name="connsiteY43" fmla="*/ 2292350 h 6858000"/>
              <a:gd name="connsiteX44" fmla="*/ 3968751 w 5212557"/>
              <a:gd name="connsiteY44" fmla="*/ 2463801 h 6858000"/>
              <a:gd name="connsiteX45" fmla="*/ 4140201 w 5212557"/>
              <a:gd name="connsiteY45" fmla="*/ 2635251 h 6858000"/>
              <a:gd name="connsiteX46" fmla="*/ 4213191 w 5212557"/>
              <a:gd name="connsiteY46" fmla="*/ 2635251 h 6858000"/>
              <a:gd name="connsiteX47" fmla="*/ 4216143 w 5212557"/>
              <a:gd name="connsiteY47" fmla="*/ 2635936 h 6858000"/>
              <a:gd name="connsiteX48" fmla="*/ 4273154 w 5212557"/>
              <a:gd name="connsiteY48" fmla="*/ 2734665 h 6858000"/>
              <a:gd name="connsiteX49" fmla="*/ 4245814 w 5212557"/>
              <a:gd name="connsiteY49" fmla="*/ 2810431 h 6858000"/>
              <a:gd name="connsiteX50" fmla="*/ 4230942 w 5212557"/>
              <a:gd name="connsiteY50" fmla="*/ 2821941 h 6858000"/>
              <a:gd name="connsiteX51" fmla="*/ 3799842 w 5212557"/>
              <a:gd name="connsiteY51" fmla="*/ 2821941 h 6858000"/>
              <a:gd name="connsiteX52" fmla="*/ 3628392 w 5212557"/>
              <a:gd name="connsiteY52" fmla="*/ 2993391 h 6858000"/>
              <a:gd name="connsiteX53" fmla="*/ 3799842 w 5212557"/>
              <a:gd name="connsiteY53" fmla="*/ 3164840 h 6858000"/>
              <a:gd name="connsiteX54" fmla="*/ 5165636 w 5212557"/>
              <a:gd name="connsiteY54" fmla="*/ 3164840 h 6858000"/>
              <a:gd name="connsiteX55" fmla="*/ 5185217 w 5212557"/>
              <a:gd name="connsiteY55" fmla="*/ 3179994 h 6858000"/>
              <a:gd name="connsiteX56" fmla="*/ 5212557 w 5212557"/>
              <a:gd name="connsiteY56" fmla="*/ 3255760 h 6858000"/>
              <a:gd name="connsiteX57" fmla="*/ 5185217 w 5212557"/>
              <a:gd name="connsiteY57" fmla="*/ 3331526 h 6858000"/>
              <a:gd name="connsiteX58" fmla="*/ 5169215 w 5212557"/>
              <a:gd name="connsiteY58" fmla="*/ 3343911 h 6858000"/>
              <a:gd name="connsiteX59" fmla="*/ 3582670 w 5212557"/>
              <a:gd name="connsiteY59" fmla="*/ 3343911 h 6858000"/>
              <a:gd name="connsiteX60" fmla="*/ 3491230 w 5212557"/>
              <a:gd name="connsiteY60" fmla="*/ 3435350 h 6858000"/>
              <a:gd name="connsiteX61" fmla="*/ 3582670 w 5212557"/>
              <a:gd name="connsiteY61" fmla="*/ 3526790 h 6858000"/>
              <a:gd name="connsiteX62" fmla="*/ 3747215 w 5212557"/>
              <a:gd name="connsiteY62" fmla="*/ 3526790 h 6858000"/>
              <a:gd name="connsiteX63" fmla="*/ 3758849 w 5212557"/>
              <a:gd name="connsiteY63" fmla="*/ 3535794 h 6858000"/>
              <a:gd name="connsiteX64" fmla="*/ 3786189 w 5212557"/>
              <a:gd name="connsiteY64" fmla="*/ 3611560 h 6858000"/>
              <a:gd name="connsiteX65" fmla="*/ 3758849 w 5212557"/>
              <a:gd name="connsiteY65" fmla="*/ 3687326 h 6858000"/>
              <a:gd name="connsiteX66" fmla="*/ 3758696 w 5212557"/>
              <a:gd name="connsiteY66" fmla="*/ 3687445 h 6858000"/>
              <a:gd name="connsiteX67" fmla="*/ 3380741 w 5212557"/>
              <a:gd name="connsiteY67" fmla="*/ 3687445 h 6858000"/>
              <a:gd name="connsiteX68" fmla="*/ 3289301 w 5212557"/>
              <a:gd name="connsiteY68" fmla="*/ 3778885 h 6858000"/>
              <a:gd name="connsiteX69" fmla="*/ 3380741 w 5212557"/>
              <a:gd name="connsiteY69" fmla="*/ 3870325 h 6858000"/>
              <a:gd name="connsiteX70" fmla="*/ 3912021 w 5212557"/>
              <a:gd name="connsiteY70" fmla="*/ 3870325 h 6858000"/>
              <a:gd name="connsiteX71" fmla="*/ 3967250 w 5212557"/>
              <a:gd name="connsiteY71" fmla="*/ 3909266 h 6858000"/>
              <a:gd name="connsiteX72" fmla="*/ 4021876 w 5212557"/>
              <a:gd name="connsiteY72" fmla="*/ 4047185 h 6858000"/>
              <a:gd name="connsiteX73" fmla="*/ 3967250 w 5212557"/>
              <a:gd name="connsiteY73" fmla="*/ 4185104 h 6858000"/>
              <a:gd name="connsiteX74" fmla="*/ 3913858 w 5212557"/>
              <a:gd name="connsiteY74" fmla="*/ 4222750 h 6858000"/>
              <a:gd name="connsiteX75" fmla="*/ 3766821 w 5212557"/>
              <a:gd name="connsiteY75" fmla="*/ 4222750 h 6858000"/>
              <a:gd name="connsiteX76" fmla="*/ 3675381 w 5212557"/>
              <a:gd name="connsiteY76" fmla="*/ 4314190 h 6858000"/>
              <a:gd name="connsiteX77" fmla="*/ 3766821 w 5212557"/>
              <a:gd name="connsiteY77" fmla="*/ 4405630 h 6858000"/>
              <a:gd name="connsiteX78" fmla="*/ 4083140 w 5212557"/>
              <a:gd name="connsiteY78" fmla="*/ 4405630 h 6858000"/>
              <a:gd name="connsiteX79" fmla="*/ 4099368 w 5212557"/>
              <a:gd name="connsiteY79" fmla="*/ 4418190 h 6858000"/>
              <a:gd name="connsiteX80" fmla="*/ 4126708 w 5212557"/>
              <a:gd name="connsiteY80" fmla="*/ 4493956 h 6858000"/>
              <a:gd name="connsiteX81" fmla="*/ 4099368 w 5212557"/>
              <a:gd name="connsiteY81" fmla="*/ 4569722 h 6858000"/>
              <a:gd name="connsiteX82" fmla="*/ 4092322 w 5212557"/>
              <a:gd name="connsiteY82" fmla="*/ 4575175 h 6858000"/>
              <a:gd name="connsiteX83" fmla="*/ 3766823 w 5212557"/>
              <a:gd name="connsiteY83" fmla="*/ 4575175 h 6858000"/>
              <a:gd name="connsiteX84" fmla="*/ 3595373 w 5212557"/>
              <a:gd name="connsiteY84" fmla="*/ 4746625 h 6858000"/>
              <a:gd name="connsiteX85" fmla="*/ 3766823 w 5212557"/>
              <a:gd name="connsiteY85" fmla="*/ 4918075 h 6858000"/>
              <a:gd name="connsiteX86" fmla="*/ 3888544 w 5212557"/>
              <a:gd name="connsiteY86" fmla="*/ 4918075 h 6858000"/>
              <a:gd name="connsiteX87" fmla="*/ 3894077 w 5212557"/>
              <a:gd name="connsiteY87" fmla="*/ 4919358 h 6858000"/>
              <a:gd name="connsiteX88" fmla="*/ 3951088 w 5212557"/>
              <a:gd name="connsiteY88" fmla="*/ 5018087 h 6858000"/>
              <a:gd name="connsiteX89" fmla="*/ 3923748 w 5212557"/>
              <a:gd name="connsiteY89" fmla="*/ 5093853 h 6858000"/>
              <a:gd name="connsiteX90" fmla="*/ 3918674 w 5212557"/>
              <a:gd name="connsiteY90" fmla="*/ 5097780 h 6858000"/>
              <a:gd name="connsiteX91" fmla="*/ 3827781 w 5212557"/>
              <a:gd name="connsiteY91" fmla="*/ 5097780 h 6858000"/>
              <a:gd name="connsiteX92" fmla="*/ 3656331 w 5212557"/>
              <a:gd name="connsiteY92" fmla="*/ 5269230 h 6858000"/>
              <a:gd name="connsiteX93" fmla="*/ 3827781 w 5212557"/>
              <a:gd name="connsiteY93" fmla="*/ 5440680 h 6858000"/>
              <a:gd name="connsiteX94" fmla="*/ 4244506 w 5212557"/>
              <a:gd name="connsiteY94" fmla="*/ 5440680 h 6858000"/>
              <a:gd name="connsiteX95" fmla="*/ 4256624 w 5212557"/>
              <a:gd name="connsiteY95" fmla="*/ 5443489 h 6858000"/>
              <a:gd name="connsiteX96" fmla="*/ 4313635 w 5212557"/>
              <a:gd name="connsiteY96" fmla="*/ 5542218 h 6858000"/>
              <a:gd name="connsiteX97" fmla="*/ 4286295 w 5212557"/>
              <a:gd name="connsiteY97" fmla="*/ 5617984 h 6858000"/>
              <a:gd name="connsiteX98" fmla="*/ 4282372 w 5212557"/>
              <a:gd name="connsiteY98" fmla="*/ 5621020 h 6858000"/>
              <a:gd name="connsiteX99" fmla="*/ 3540127 w 5212557"/>
              <a:gd name="connsiteY99" fmla="*/ 5621020 h 6858000"/>
              <a:gd name="connsiteX100" fmla="*/ 3448687 w 5212557"/>
              <a:gd name="connsiteY100" fmla="*/ 5712460 h 6858000"/>
              <a:gd name="connsiteX101" fmla="*/ 3540127 w 5212557"/>
              <a:gd name="connsiteY101" fmla="*/ 5803900 h 6858000"/>
              <a:gd name="connsiteX102" fmla="*/ 4722662 w 5212557"/>
              <a:gd name="connsiteY102" fmla="*/ 5803900 h 6858000"/>
              <a:gd name="connsiteX103" fmla="*/ 4740220 w 5212557"/>
              <a:gd name="connsiteY103" fmla="*/ 5817489 h 6858000"/>
              <a:gd name="connsiteX104" fmla="*/ 4767560 w 5212557"/>
              <a:gd name="connsiteY104" fmla="*/ 5893255 h 6858000"/>
              <a:gd name="connsiteX105" fmla="*/ 4740220 w 5212557"/>
              <a:gd name="connsiteY105" fmla="*/ 5969021 h 6858000"/>
              <a:gd name="connsiteX106" fmla="*/ 4724658 w 5212557"/>
              <a:gd name="connsiteY106" fmla="*/ 5981065 h 6858000"/>
              <a:gd name="connsiteX107" fmla="*/ 3351531 w 5212557"/>
              <a:gd name="connsiteY107" fmla="*/ 5981065 h 6858000"/>
              <a:gd name="connsiteX108" fmla="*/ 3180081 w 5212557"/>
              <a:gd name="connsiteY108" fmla="*/ 6152515 h 6858000"/>
              <a:gd name="connsiteX109" fmla="*/ 3351531 w 5212557"/>
              <a:gd name="connsiteY109" fmla="*/ 6323965 h 6858000"/>
              <a:gd name="connsiteX110" fmla="*/ 3897025 w 5212557"/>
              <a:gd name="connsiteY110" fmla="*/ 6323965 h 6858000"/>
              <a:gd name="connsiteX111" fmla="*/ 3923748 w 5212557"/>
              <a:gd name="connsiteY111" fmla="*/ 6344647 h 6858000"/>
              <a:gd name="connsiteX112" fmla="*/ 3951088 w 5212557"/>
              <a:gd name="connsiteY112" fmla="*/ 6420413 h 6858000"/>
              <a:gd name="connsiteX113" fmla="*/ 3923748 w 5212557"/>
              <a:gd name="connsiteY113" fmla="*/ 6496179 h 6858000"/>
              <a:gd name="connsiteX114" fmla="*/ 3917351 w 5212557"/>
              <a:gd name="connsiteY114" fmla="*/ 6501130 h 6858000"/>
              <a:gd name="connsiteX115" fmla="*/ 3659508 w 5212557"/>
              <a:gd name="connsiteY115" fmla="*/ 6501130 h 6858000"/>
              <a:gd name="connsiteX116" fmla="*/ 3479168 w 5212557"/>
              <a:gd name="connsiteY116" fmla="*/ 6681470 h 6858000"/>
              <a:gd name="connsiteX117" fmla="*/ 3589312 w 5212557"/>
              <a:gd name="connsiteY117" fmla="*/ 6847638 h 6858000"/>
              <a:gd name="connsiteX118" fmla="*/ 3640637 w 5212557"/>
              <a:gd name="connsiteY118" fmla="*/ 6858000 h 6858000"/>
              <a:gd name="connsiteX119" fmla="*/ 0 w 5212557"/>
              <a:gd name="connsiteY1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12557" h="6858000">
                <a:moveTo>
                  <a:pt x="0" y="0"/>
                </a:moveTo>
                <a:lnTo>
                  <a:pt x="4095137" y="0"/>
                </a:lnTo>
                <a:lnTo>
                  <a:pt x="4095132" y="1"/>
                </a:lnTo>
                <a:lnTo>
                  <a:pt x="3380741" y="1"/>
                </a:lnTo>
                <a:cubicBezTo>
                  <a:pt x="3330240" y="1"/>
                  <a:pt x="3289301" y="40940"/>
                  <a:pt x="3289301" y="91441"/>
                </a:cubicBezTo>
                <a:cubicBezTo>
                  <a:pt x="3289301" y="141942"/>
                  <a:pt x="3330240" y="182881"/>
                  <a:pt x="3380741" y="182881"/>
                </a:cubicBezTo>
                <a:lnTo>
                  <a:pt x="4111972" y="182881"/>
                </a:lnTo>
                <a:lnTo>
                  <a:pt x="4130324" y="197084"/>
                </a:lnTo>
                <a:cubicBezTo>
                  <a:pt x="4147216" y="216474"/>
                  <a:pt x="4157664" y="243262"/>
                  <a:pt x="4157664" y="272850"/>
                </a:cubicBezTo>
                <a:cubicBezTo>
                  <a:pt x="4157664" y="302439"/>
                  <a:pt x="4147216" y="329226"/>
                  <a:pt x="4130324" y="348616"/>
                </a:cubicBezTo>
                <a:lnTo>
                  <a:pt x="4113093" y="361951"/>
                </a:lnTo>
                <a:lnTo>
                  <a:pt x="3914141" y="361951"/>
                </a:lnTo>
                <a:cubicBezTo>
                  <a:pt x="3821556" y="361951"/>
                  <a:pt x="3746501" y="437006"/>
                  <a:pt x="3746501" y="529591"/>
                </a:cubicBezTo>
                <a:cubicBezTo>
                  <a:pt x="3746501" y="622176"/>
                  <a:pt x="3821556" y="697231"/>
                  <a:pt x="3914141" y="697231"/>
                </a:cubicBezTo>
                <a:lnTo>
                  <a:pt x="4370137" y="697231"/>
                </a:lnTo>
                <a:lnTo>
                  <a:pt x="4394642" y="716196"/>
                </a:lnTo>
                <a:cubicBezTo>
                  <a:pt x="4411534" y="735586"/>
                  <a:pt x="4421982" y="762374"/>
                  <a:pt x="4421982" y="791962"/>
                </a:cubicBezTo>
                <a:cubicBezTo>
                  <a:pt x="4421982" y="821551"/>
                  <a:pt x="4411534" y="848338"/>
                  <a:pt x="4394642" y="867729"/>
                </a:cubicBezTo>
                <a:lnTo>
                  <a:pt x="4383565" y="876301"/>
                </a:lnTo>
                <a:lnTo>
                  <a:pt x="4262121" y="876301"/>
                </a:lnTo>
                <a:cubicBezTo>
                  <a:pt x="4211620" y="876301"/>
                  <a:pt x="4170681" y="917240"/>
                  <a:pt x="4170681" y="967741"/>
                </a:cubicBezTo>
                <a:cubicBezTo>
                  <a:pt x="4170681" y="1018242"/>
                  <a:pt x="4211620" y="1059181"/>
                  <a:pt x="4262121" y="1059181"/>
                </a:cubicBezTo>
                <a:lnTo>
                  <a:pt x="4953015" y="1059181"/>
                </a:lnTo>
                <a:lnTo>
                  <a:pt x="4975093" y="1066035"/>
                </a:lnTo>
                <a:cubicBezTo>
                  <a:pt x="5040475" y="1093689"/>
                  <a:pt x="5086351" y="1158429"/>
                  <a:pt x="5086351" y="1233885"/>
                </a:cubicBezTo>
                <a:cubicBezTo>
                  <a:pt x="5086351" y="1284189"/>
                  <a:pt x="5065962" y="1329731"/>
                  <a:pt x="5032996" y="1362696"/>
                </a:cubicBezTo>
                <a:lnTo>
                  <a:pt x="4982115" y="1397001"/>
                </a:lnTo>
                <a:lnTo>
                  <a:pt x="3779521" y="1397001"/>
                </a:lnTo>
                <a:cubicBezTo>
                  <a:pt x="3729020" y="1397001"/>
                  <a:pt x="3688081" y="1437940"/>
                  <a:pt x="3688081" y="1488441"/>
                </a:cubicBezTo>
                <a:cubicBezTo>
                  <a:pt x="3688081" y="1538942"/>
                  <a:pt x="3729020" y="1579881"/>
                  <a:pt x="3779521" y="1579881"/>
                </a:cubicBezTo>
                <a:lnTo>
                  <a:pt x="4075401" y="1579881"/>
                </a:lnTo>
                <a:lnTo>
                  <a:pt x="4105144" y="1589114"/>
                </a:lnTo>
                <a:cubicBezTo>
                  <a:pt x="4170526" y="1616768"/>
                  <a:pt x="4216402" y="1681509"/>
                  <a:pt x="4216402" y="1756965"/>
                </a:cubicBezTo>
                <a:cubicBezTo>
                  <a:pt x="4216402" y="1832421"/>
                  <a:pt x="4170526" y="1897162"/>
                  <a:pt x="4105144" y="1924816"/>
                </a:cubicBezTo>
                <a:lnTo>
                  <a:pt x="4087150" y="1930401"/>
                </a:lnTo>
                <a:lnTo>
                  <a:pt x="4001771" y="1930401"/>
                </a:lnTo>
                <a:cubicBezTo>
                  <a:pt x="3951270" y="1930401"/>
                  <a:pt x="3910331" y="1971340"/>
                  <a:pt x="3910331" y="2021841"/>
                </a:cubicBezTo>
                <a:cubicBezTo>
                  <a:pt x="3910331" y="2072342"/>
                  <a:pt x="3951270" y="2113280"/>
                  <a:pt x="4001771" y="2113280"/>
                </a:cubicBezTo>
                <a:lnTo>
                  <a:pt x="4701666" y="2113280"/>
                </a:lnTo>
                <a:lnTo>
                  <a:pt x="4722064" y="2129067"/>
                </a:lnTo>
                <a:cubicBezTo>
                  <a:pt x="4738956" y="2148457"/>
                  <a:pt x="4749404" y="2175245"/>
                  <a:pt x="4749404" y="2204833"/>
                </a:cubicBezTo>
                <a:cubicBezTo>
                  <a:pt x="4749404" y="2234421"/>
                  <a:pt x="4738956" y="2261208"/>
                  <a:pt x="4722064" y="2280599"/>
                </a:cubicBezTo>
                <a:lnTo>
                  <a:pt x="4706880" y="2292350"/>
                </a:lnTo>
                <a:lnTo>
                  <a:pt x="4140201" y="2292350"/>
                </a:lnTo>
                <a:cubicBezTo>
                  <a:pt x="4045512" y="2292350"/>
                  <a:pt x="3968751" y="2369112"/>
                  <a:pt x="3968751" y="2463801"/>
                </a:cubicBezTo>
                <a:cubicBezTo>
                  <a:pt x="3968751" y="2558490"/>
                  <a:pt x="4045512" y="2635251"/>
                  <a:pt x="4140201" y="2635251"/>
                </a:cubicBezTo>
                <a:lnTo>
                  <a:pt x="4213191" y="2635251"/>
                </a:lnTo>
                <a:lnTo>
                  <a:pt x="4216143" y="2635936"/>
                </a:lnTo>
                <a:cubicBezTo>
                  <a:pt x="4249646" y="2652202"/>
                  <a:pt x="4273154" y="2690282"/>
                  <a:pt x="4273154" y="2734665"/>
                </a:cubicBezTo>
                <a:cubicBezTo>
                  <a:pt x="4273154" y="2764254"/>
                  <a:pt x="4262706" y="2791041"/>
                  <a:pt x="4245814" y="2810431"/>
                </a:cubicBezTo>
                <a:lnTo>
                  <a:pt x="4230942" y="2821941"/>
                </a:lnTo>
                <a:lnTo>
                  <a:pt x="3799842" y="2821941"/>
                </a:lnTo>
                <a:cubicBezTo>
                  <a:pt x="3705153" y="2821941"/>
                  <a:pt x="3628392" y="2898702"/>
                  <a:pt x="3628392" y="2993391"/>
                </a:cubicBezTo>
                <a:cubicBezTo>
                  <a:pt x="3628392" y="3088080"/>
                  <a:pt x="3705153" y="3164840"/>
                  <a:pt x="3799842" y="3164840"/>
                </a:cubicBezTo>
                <a:lnTo>
                  <a:pt x="5165636" y="3164840"/>
                </a:lnTo>
                <a:lnTo>
                  <a:pt x="5185217" y="3179994"/>
                </a:lnTo>
                <a:cubicBezTo>
                  <a:pt x="5202109" y="3199384"/>
                  <a:pt x="5212557" y="3226172"/>
                  <a:pt x="5212557" y="3255760"/>
                </a:cubicBezTo>
                <a:cubicBezTo>
                  <a:pt x="5212557" y="3285349"/>
                  <a:pt x="5202109" y="3312136"/>
                  <a:pt x="5185217" y="3331526"/>
                </a:cubicBezTo>
                <a:lnTo>
                  <a:pt x="5169215" y="3343911"/>
                </a:lnTo>
                <a:lnTo>
                  <a:pt x="3582670" y="3343911"/>
                </a:lnTo>
                <a:cubicBezTo>
                  <a:pt x="3532169" y="3343911"/>
                  <a:pt x="3491230" y="3384849"/>
                  <a:pt x="3491230" y="3435350"/>
                </a:cubicBezTo>
                <a:cubicBezTo>
                  <a:pt x="3491230" y="3485851"/>
                  <a:pt x="3532169" y="3526790"/>
                  <a:pt x="3582670" y="3526790"/>
                </a:cubicBezTo>
                <a:lnTo>
                  <a:pt x="3747215" y="3526790"/>
                </a:lnTo>
                <a:lnTo>
                  <a:pt x="3758849" y="3535794"/>
                </a:lnTo>
                <a:cubicBezTo>
                  <a:pt x="3775741" y="3555184"/>
                  <a:pt x="3786189" y="3581972"/>
                  <a:pt x="3786189" y="3611560"/>
                </a:cubicBezTo>
                <a:cubicBezTo>
                  <a:pt x="3786189" y="3641149"/>
                  <a:pt x="3775741" y="3667936"/>
                  <a:pt x="3758849" y="3687326"/>
                </a:cubicBezTo>
                <a:lnTo>
                  <a:pt x="3758696" y="3687445"/>
                </a:lnTo>
                <a:lnTo>
                  <a:pt x="3380741" y="3687445"/>
                </a:lnTo>
                <a:cubicBezTo>
                  <a:pt x="3330240" y="3687445"/>
                  <a:pt x="3289301" y="3728384"/>
                  <a:pt x="3289301" y="3778885"/>
                </a:cubicBezTo>
                <a:cubicBezTo>
                  <a:pt x="3289301" y="3829386"/>
                  <a:pt x="3330240" y="3870325"/>
                  <a:pt x="3380741" y="3870325"/>
                </a:cubicBezTo>
                <a:lnTo>
                  <a:pt x="3912021" y="3870325"/>
                </a:lnTo>
                <a:lnTo>
                  <a:pt x="3967250" y="3909266"/>
                </a:lnTo>
                <a:cubicBezTo>
                  <a:pt x="4001001" y="3944563"/>
                  <a:pt x="4021876" y="3993324"/>
                  <a:pt x="4021876" y="4047185"/>
                </a:cubicBezTo>
                <a:cubicBezTo>
                  <a:pt x="4021876" y="4101046"/>
                  <a:pt x="4001001" y="4149807"/>
                  <a:pt x="3967250" y="4185104"/>
                </a:cubicBezTo>
                <a:lnTo>
                  <a:pt x="3913858" y="4222750"/>
                </a:lnTo>
                <a:lnTo>
                  <a:pt x="3766821" y="4222750"/>
                </a:lnTo>
                <a:cubicBezTo>
                  <a:pt x="3716320" y="4222750"/>
                  <a:pt x="3675381" y="4263689"/>
                  <a:pt x="3675381" y="4314190"/>
                </a:cubicBezTo>
                <a:cubicBezTo>
                  <a:pt x="3675381" y="4364691"/>
                  <a:pt x="3716320" y="4405630"/>
                  <a:pt x="3766821" y="4405630"/>
                </a:cubicBezTo>
                <a:lnTo>
                  <a:pt x="4083140" y="4405630"/>
                </a:lnTo>
                <a:lnTo>
                  <a:pt x="4099368" y="4418190"/>
                </a:lnTo>
                <a:cubicBezTo>
                  <a:pt x="4116260" y="4437580"/>
                  <a:pt x="4126708" y="4464368"/>
                  <a:pt x="4126708" y="4493956"/>
                </a:cubicBezTo>
                <a:cubicBezTo>
                  <a:pt x="4126708" y="4523545"/>
                  <a:pt x="4116260" y="4550332"/>
                  <a:pt x="4099368" y="4569722"/>
                </a:cubicBezTo>
                <a:lnTo>
                  <a:pt x="4092322" y="4575175"/>
                </a:lnTo>
                <a:lnTo>
                  <a:pt x="3766823" y="4575175"/>
                </a:lnTo>
                <a:cubicBezTo>
                  <a:pt x="3672134" y="4575175"/>
                  <a:pt x="3595373" y="4651936"/>
                  <a:pt x="3595373" y="4746625"/>
                </a:cubicBezTo>
                <a:cubicBezTo>
                  <a:pt x="3595373" y="4841314"/>
                  <a:pt x="3672134" y="4918075"/>
                  <a:pt x="3766823" y="4918075"/>
                </a:cubicBezTo>
                <a:lnTo>
                  <a:pt x="3888544" y="4918075"/>
                </a:lnTo>
                <a:lnTo>
                  <a:pt x="3894077" y="4919358"/>
                </a:lnTo>
                <a:cubicBezTo>
                  <a:pt x="3927580" y="4935624"/>
                  <a:pt x="3951088" y="4973705"/>
                  <a:pt x="3951088" y="5018087"/>
                </a:cubicBezTo>
                <a:cubicBezTo>
                  <a:pt x="3951088" y="5047676"/>
                  <a:pt x="3940640" y="5074463"/>
                  <a:pt x="3923748" y="5093853"/>
                </a:cubicBezTo>
                <a:lnTo>
                  <a:pt x="3918674" y="5097780"/>
                </a:lnTo>
                <a:lnTo>
                  <a:pt x="3827781" y="5097780"/>
                </a:lnTo>
                <a:cubicBezTo>
                  <a:pt x="3733092" y="5097780"/>
                  <a:pt x="3656331" y="5174541"/>
                  <a:pt x="3656331" y="5269230"/>
                </a:cubicBezTo>
                <a:cubicBezTo>
                  <a:pt x="3656331" y="5363919"/>
                  <a:pt x="3733092" y="5440680"/>
                  <a:pt x="3827781" y="5440680"/>
                </a:cubicBezTo>
                <a:lnTo>
                  <a:pt x="4244506" y="5440680"/>
                </a:lnTo>
                <a:lnTo>
                  <a:pt x="4256624" y="5443489"/>
                </a:lnTo>
                <a:cubicBezTo>
                  <a:pt x="4290127" y="5459755"/>
                  <a:pt x="4313635" y="5497836"/>
                  <a:pt x="4313635" y="5542218"/>
                </a:cubicBezTo>
                <a:cubicBezTo>
                  <a:pt x="4313635" y="5571807"/>
                  <a:pt x="4303187" y="5598594"/>
                  <a:pt x="4286295" y="5617984"/>
                </a:cubicBezTo>
                <a:lnTo>
                  <a:pt x="4282372" y="5621020"/>
                </a:lnTo>
                <a:lnTo>
                  <a:pt x="3540127" y="5621020"/>
                </a:lnTo>
                <a:cubicBezTo>
                  <a:pt x="3489626" y="5621020"/>
                  <a:pt x="3448687" y="5661959"/>
                  <a:pt x="3448687" y="5712460"/>
                </a:cubicBezTo>
                <a:cubicBezTo>
                  <a:pt x="3448687" y="5762961"/>
                  <a:pt x="3489626" y="5803900"/>
                  <a:pt x="3540127" y="5803900"/>
                </a:cubicBezTo>
                <a:lnTo>
                  <a:pt x="4722662" y="5803900"/>
                </a:lnTo>
                <a:lnTo>
                  <a:pt x="4740220" y="5817489"/>
                </a:lnTo>
                <a:cubicBezTo>
                  <a:pt x="4757112" y="5836879"/>
                  <a:pt x="4767560" y="5863667"/>
                  <a:pt x="4767560" y="5893255"/>
                </a:cubicBezTo>
                <a:cubicBezTo>
                  <a:pt x="4767560" y="5922844"/>
                  <a:pt x="4757112" y="5949631"/>
                  <a:pt x="4740220" y="5969021"/>
                </a:cubicBezTo>
                <a:lnTo>
                  <a:pt x="4724658" y="5981065"/>
                </a:lnTo>
                <a:lnTo>
                  <a:pt x="3351531" y="5981065"/>
                </a:lnTo>
                <a:cubicBezTo>
                  <a:pt x="3256842" y="5981065"/>
                  <a:pt x="3180081" y="6057826"/>
                  <a:pt x="3180081" y="6152515"/>
                </a:cubicBezTo>
                <a:cubicBezTo>
                  <a:pt x="3180081" y="6247204"/>
                  <a:pt x="3256842" y="6323965"/>
                  <a:pt x="3351531" y="6323965"/>
                </a:cubicBezTo>
                <a:lnTo>
                  <a:pt x="3897025" y="6323965"/>
                </a:lnTo>
                <a:lnTo>
                  <a:pt x="3923748" y="6344647"/>
                </a:lnTo>
                <a:cubicBezTo>
                  <a:pt x="3940640" y="6364037"/>
                  <a:pt x="3951088" y="6390825"/>
                  <a:pt x="3951088" y="6420413"/>
                </a:cubicBezTo>
                <a:cubicBezTo>
                  <a:pt x="3951088" y="6450002"/>
                  <a:pt x="3940640" y="6476789"/>
                  <a:pt x="3923748" y="6496179"/>
                </a:cubicBezTo>
                <a:lnTo>
                  <a:pt x="3917351" y="6501130"/>
                </a:lnTo>
                <a:lnTo>
                  <a:pt x="3659508" y="6501130"/>
                </a:lnTo>
                <a:cubicBezTo>
                  <a:pt x="3559909" y="6501130"/>
                  <a:pt x="3479168" y="6581871"/>
                  <a:pt x="3479168" y="6681470"/>
                </a:cubicBezTo>
                <a:cubicBezTo>
                  <a:pt x="3479168" y="6756170"/>
                  <a:pt x="3524585" y="6820261"/>
                  <a:pt x="3589312" y="6847638"/>
                </a:cubicBezTo>
                <a:lnTo>
                  <a:pt x="3640637" y="6858000"/>
                </a:lnTo>
                <a:lnTo>
                  <a:pt x="0" y="6858000"/>
                </a:lnTo>
                <a:close/>
              </a:path>
            </a:pathLst>
          </a:cu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 name="组合 1">
            <a:extLst>
              <a:ext uri="{FF2B5EF4-FFF2-40B4-BE49-F238E27FC236}">
                <a16:creationId xmlns:a16="http://schemas.microsoft.com/office/drawing/2014/main" id="{3D64FC04-D0E5-47C4-BD72-6F41FACAAAAF}"/>
              </a:ext>
            </a:extLst>
          </p:cNvPr>
          <p:cNvGrpSpPr/>
          <p:nvPr/>
        </p:nvGrpSpPr>
        <p:grpSpPr>
          <a:xfrm>
            <a:off x="5588391" y="1958824"/>
            <a:ext cx="5053009" cy="861180"/>
            <a:chOff x="5588391" y="1958824"/>
            <a:chExt cx="5053009" cy="861180"/>
          </a:xfrm>
        </p:grpSpPr>
        <p:grpSp>
          <p:nvGrpSpPr>
            <p:cNvPr id="15" name="îṥ1íḋè">
              <a:extLst>
                <a:ext uri="{FF2B5EF4-FFF2-40B4-BE49-F238E27FC236}">
                  <a16:creationId xmlns:a16="http://schemas.microsoft.com/office/drawing/2014/main" id="{4C003AFD-7BA6-41C5-9F27-713CA4738B39}"/>
                </a:ext>
              </a:extLst>
            </p:cNvPr>
            <p:cNvGrpSpPr/>
            <p:nvPr/>
          </p:nvGrpSpPr>
          <p:grpSpPr>
            <a:xfrm>
              <a:off x="6425320" y="2272352"/>
              <a:ext cx="194460" cy="234124"/>
              <a:chOff x="6932220" y="2026513"/>
              <a:chExt cx="194460" cy="234124"/>
            </a:xfrm>
          </p:grpSpPr>
          <p:sp>
            <p:nvSpPr>
              <p:cNvPr id="18" name="ïṩľïďè">
                <a:extLst>
                  <a:ext uri="{FF2B5EF4-FFF2-40B4-BE49-F238E27FC236}">
                    <a16:creationId xmlns:a16="http://schemas.microsoft.com/office/drawing/2014/main" id="{D75D5267-9BDD-4863-B7CD-6A026C224F4C}"/>
                  </a:ext>
                </a:extLst>
              </p:cNvPr>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rgbClr val="619277"/>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sp>
            <p:nvSpPr>
              <p:cNvPr id="19" name="ïṥļíḍe">
                <a:extLst>
                  <a:ext uri="{FF2B5EF4-FFF2-40B4-BE49-F238E27FC236}">
                    <a16:creationId xmlns:a16="http://schemas.microsoft.com/office/drawing/2014/main" id="{57E5AFBF-73DF-4890-A508-1C8FE5FDDBCD}"/>
                  </a:ext>
                </a:extLst>
              </p:cNvPr>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8552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grpSp>
        <p:sp>
          <p:nvSpPr>
            <p:cNvPr id="16" name="iS1îďè">
              <a:extLst>
                <a:ext uri="{FF2B5EF4-FFF2-40B4-BE49-F238E27FC236}">
                  <a16:creationId xmlns:a16="http://schemas.microsoft.com/office/drawing/2014/main" id="{A5B8B05D-E53E-4D38-83D2-8C7E52495909}"/>
                </a:ext>
              </a:extLst>
            </p:cNvPr>
            <p:cNvSpPr/>
            <p:nvPr/>
          </p:nvSpPr>
          <p:spPr bwMode="auto">
            <a:xfrm>
              <a:off x="5588391" y="2019792"/>
              <a:ext cx="739244" cy="739244"/>
            </a:xfrm>
            <a:prstGeom prst="rect">
              <a:avLst/>
            </a:prstGeom>
            <a:noFill/>
            <a:ln w="19050">
              <a:noFill/>
              <a:round/>
              <a:headEnd/>
              <a:tailEnd/>
            </a:ln>
          </p:spPr>
          <p:txBody>
            <a:bodyPr rot="0" spcFirstLastPara="0" vert="horz" wrap="square" lIns="91440" tIns="45720" rIns="91440" bIns="45720" anchor="ctr" anchorCtr="0" forceAA="0" compatLnSpc="1">
              <a:prstTxWarp prst="textNoShape">
                <a:avLst/>
              </a:prstTxWarp>
              <a:normAutofit/>
            </a:bodyPr>
            <a:lstStyle/>
            <a:p>
              <a:pPr algn="ctr"/>
              <a:r>
                <a:rPr lang="en-US" altLang="zh-CN" sz="3200" dirty="0">
                  <a:solidFill>
                    <a:srgbClr val="165E37"/>
                  </a:solidFill>
                  <a:latin typeface="Facon" pitchFamily="2" charset="0"/>
                </a:rPr>
                <a:t>01</a:t>
              </a:r>
            </a:p>
          </p:txBody>
        </p:sp>
        <p:sp>
          <p:nvSpPr>
            <p:cNvPr id="17" name="í$1iḓé">
              <a:extLst>
                <a:ext uri="{FF2B5EF4-FFF2-40B4-BE49-F238E27FC236}">
                  <a16:creationId xmlns:a16="http://schemas.microsoft.com/office/drawing/2014/main" id="{2326737F-CD75-4FCD-8F23-D9E86F76DBCA}"/>
                </a:ext>
              </a:extLst>
            </p:cNvPr>
            <p:cNvSpPr/>
            <p:nvPr/>
          </p:nvSpPr>
          <p:spPr bwMode="auto">
            <a:xfrm>
              <a:off x="6877268" y="1958824"/>
              <a:ext cx="3764132" cy="86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latin typeface="思源黑体 CN Heavy" panose="020B0A00000000000000" pitchFamily="34" charset="-122"/>
                  <a:ea typeface="思源黑体 CN Heavy" panose="020B0A00000000000000" pitchFamily="34" charset="-122"/>
                </a:rPr>
                <a:t>研究背景及意义</a:t>
              </a:r>
              <a:endParaRPr lang="en-US" altLang="zh-CN" sz="2800" dirty="0">
                <a:latin typeface="思源黑体 CN Heavy" panose="020B0A00000000000000" pitchFamily="34" charset="-122"/>
                <a:ea typeface="思源黑体 CN Heavy" panose="020B0A00000000000000" pitchFamily="34" charset="-122"/>
              </a:endParaRPr>
            </a:p>
          </p:txBody>
        </p:sp>
      </p:grpSp>
      <p:grpSp>
        <p:nvGrpSpPr>
          <p:cNvPr id="4" name="组合 3">
            <a:extLst>
              <a:ext uri="{FF2B5EF4-FFF2-40B4-BE49-F238E27FC236}">
                <a16:creationId xmlns:a16="http://schemas.microsoft.com/office/drawing/2014/main" id="{32F1A084-B2EC-4A7B-85CA-895B914FCCFE}"/>
              </a:ext>
            </a:extLst>
          </p:cNvPr>
          <p:cNvGrpSpPr/>
          <p:nvPr/>
        </p:nvGrpSpPr>
        <p:grpSpPr>
          <a:xfrm>
            <a:off x="5588391" y="2787348"/>
            <a:ext cx="5053009" cy="861180"/>
            <a:chOff x="5588391" y="2787348"/>
            <a:chExt cx="5053009" cy="861180"/>
          </a:xfrm>
        </p:grpSpPr>
        <p:grpSp>
          <p:nvGrpSpPr>
            <p:cNvPr id="21" name="íṡľïḍè">
              <a:extLst>
                <a:ext uri="{FF2B5EF4-FFF2-40B4-BE49-F238E27FC236}">
                  <a16:creationId xmlns:a16="http://schemas.microsoft.com/office/drawing/2014/main" id="{2EDBA828-49CB-43D7-9030-83785432CE60}"/>
                </a:ext>
              </a:extLst>
            </p:cNvPr>
            <p:cNvGrpSpPr/>
            <p:nvPr/>
          </p:nvGrpSpPr>
          <p:grpSpPr>
            <a:xfrm>
              <a:off x="6425320" y="3100876"/>
              <a:ext cx="194460" cy="234124"/>
              <a:chOff x="6932220" y="2026513"/>
              <a:chExt cx="194460" cy="234124"/>
            </a:xfrm>
          </p:grpSpPr>
          <p:sp>
            <p:nvSpPr>
              <p:cNvPr id="24" name="iŝļíḍê">
                <a:extLst>
                  <a:ext uri="{FF2B5EF4-FFF2-40B4-BE49-F238E27FC236}">
                    <a16:creationId xmlns:a16="http://schemas.microsoft.com/office/drawing/2014/main" id="{415F0C79-05DC-4854-BAEC-BD822AFBAC35}"/>
                  </a:ext>
                </a:extLst>
              </p:cNvPr>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rgbClr val="619277"/>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sp>
            <p:nvSpPr>
              <p:cNvPr id="28" name="ïś1ïďè">
                <a:extLst>
                  <a:ext uri="{FF2B5EF4-FFF2-40B4-BE49-F238E27FC236}">
                    <a16:creationId xmlns:a16="http://schemas.microsoft.com/office/drawing/2014/main" id="{43D1E517-3F45-4C45-B188-953B6D4A2064}"/>
                  </a:ext>
                </a:extLst>
              </p:cNvPr>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8552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grpSp>
        <p:sp>
          <p:nvSpPr>
            <p:cNvPr id="22" name="iṣlîḍé">
              <a:extLst>
                <a:ext uri="{FF2B5EF4-FFF2-40B4-BE49-F238E27FC236}">
                  <a16:creationId xmlns:a16="http://schemas.microsoft.com/office/drawing/2014/main" id="{1F97FEC5-DCCC-4503-BBB3-9E4752C4F1BC}"/>
                </a:ext>
              </a:extLst>
            </p:cNvPr>
            <p:cNvSpPr/>
            <p:nvPr/>
          </p:nvSpPr>
          <p:spPr bwMode="auto">
            <a:xfrm>
              <a:off x="5588391" y="2848316"/>
              <a:ext cx="739244" cy="739244"/>
            </a:xfrm>
            <a:prstGeom prst="rect">
              <a:avLst/>
            </a:prstGeom>
            <a:noFill/>
            <a:ln w="19050">
              <a:noFill/>
              <a:round/>
              <a:headEnd/>
              <a:tailEnd/>
            </a:ln>
          </p:spPr>
          <p:txBody>
            <a:bodyPr rot="0" spcFirstLastPara="0" vert="horz" wrap="square" lIns="91440" tIns="45720" rIns="91440" bIns="45720" anchor="ctr" anchorCtr="0" forceAA="0" compatLnSpc="1">
              <a:prstTxWarp prst="textNoShape">
                <a:avLst/>
              </a:prstTxWarp>
              <a:normAutofit/>
            </a:bodyPr>
            <a:lstStyle/>
            <a:p>
              <a:pPr algn="ctr"/>
              <a:r>
                <a:rPr lang="en-US" altLang="zh-CN" sz="2800" dirty="0">
                  <a:solidFill>
                    <a:srgbClr val="165E37"/>
                  </a:solidFill>
                  <a:latin typeface="Facon" pitchFamily="2" charset="0"/>
                </a:rPr>
                <a:t>02</a:t>
              </a:r>
            </a:p>
          </p:txBody>
        </p:sp>
        <p:sp>
          <p:nvSpPr>
            <p:cNvPr id="23" name="íslïḍè">
              <a:extLst>
                <a:ext uri="{FF2B5EF4-FFF2-40B4-BE49-F238E27FC236}">
                  <a16:creationId xmlns:a16="http://schemas.microsoft.com/office/drawing/2014/main" id="{A3C22B55-57DD-45DC-9E2E-CF17300C99A8}"/>
                </a:ext>
              </a:extLst>
            </p:cNvPr>
            <p:cNvSpPr/>
            <p:nvPr/>
          </p:nvSpPr>
          <p:spPr bwMode="auto">
            <a:xfrm>
              <a:off x="6877268" y="2787348"/>
              <a:ext cx="3764132" cy="86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latin typeface="思源黑体 CN Heavy" panose="020B0A00000000000000" pitchFamily="34" charset="-122"/>
                  <a:ea typeface="思源黑体 CN Heavy" panose="020B0A00000000000000" pitchFamily="34" charset="-122"/>
                </a:rPr>
                <a:t>研究方案设计</a:t>
              </a:r>
            </a:p>
          </p:txBody>
        </p:sp>
      </p:grpSp>
      <p:grpSp>
        <p:nvGrpSpPr>
          <p:cNvPr id="6" name="组合 5">
            <a:extLst>
              <a:ext uri="{FF2B5EF4-FFF2-40B4-BE49-F238E27FC236}">
                <a16:creationId xmlns:a16="http://schemas.microsoft.com/office/drawing/2014/main" id="{92E561D8-AAC7-4B08-87BB-6E7C7CB610BB}"/>
              </a:ext>
            </a:extLst>
          </p:cNvPr>
          <p:cNvGrpSpPr/>
          <p:nvPr/>
        </p:nvGrpSpPr>
        <p:grpSpPr>
          <a:xfrm>
            <a:off x="5588391" y="3615872"/>
            <a:ext cx="5053009" cy="861180"/>
            <a:chOff x="5588391" y="3615872"/>
            <a:chExt cx="5053009" cy="861180"/>
          </a:xfrm>
        </p:grpSpPr>
        <p:grpSp>
          <p:nvGrpSpPr>
            <p:cNvPr id="30" name="ïśľiďe">
              <a:extLst>
                <a:ext uri="{FF2B5EF4-FFF2-40B4-BE49-F238E27FC236}">
                  <a16:creationId xmlns:a16="http://schemas.microsoft.com/office/drawing/2014/main" id="{AFE11603-F7C2-4457-8A73-7813DA28E08E}"/>
                </a:ext>
              </a:extLst>
            </p:cNvPr>
            <p:cNvGrpSpPr/>
            <p:nvPr/>
          </p:nvGrpSpPr>
          <p:grpSpPr>
            <a:xfrm>
              <a:off x="6425320" y="3929400"/>
              <a:ext cx="194460" cy="234124"/>
              <a:chOff x="6932220" y="2026513"/>
              <a:chExt cx="194460" cy="234124"/>
            </a:xfrm>
          </p:grpSpPr>
          <p:sp>
            <p:nvSpPr>
              <p:cNvPr id="33" name="ïṥḷiḍè">
                <a:extLst>
                  <a:ext uri="{FF2B5EF4-FFF2-40B4-BE49-F238E27FC236}">
                    <a16:creationId xmlns:a16="http://schemas.microsoft.com/office/drawing/2014/main" id="{BD3657E6-926A-4638-B6DB-0F9D5D1701D8}"/>
                  </a:ext>
                </a:extLst>
              </p:cNvPr>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rgbClr val="619277"/>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sp>
            <p:nvSpPr>
              <p:cNvPr id="34" name="ïŝḷîḑè">
                <a:extLst>
                  <a:ext uri="{FF2B5EF4-FFF2-40B4-BE49-F238E27FC236}">
                    <a16:creationId xmlns:a16="http://schemas.microsoft.com/office/drawing/2014/main" id="{C1C30F6C-2353-4E8D-8653-A462C67107C7}"/>
                  </a:ext>
                </a:extLst>
              </p:cNvPr>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8552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grpSp>
        <p:sp>
          <p:nvSpPr>
            <p:cNvPr id="31" name="ïṥ1ïḍe">
              <a:extLst>
                <a:ext uri="{FF2B5EF4-FFF2-40B4-BE49-F238E27FC236}">
                  <a16:creationId xmlns:a16="http://schemas.microsoft.com/office/drawing/2014/main" id="{B40E6806-D8BE-4FFF-9A30-A2D08456A8D2}"/>
                </a:ext>
              </a:extLst>
            </p:cNvPr>
            <p:cNvSpPr/>
            <p:nvPr/>
          </p:nvSpPr>
          <p:spPr bwMode="auto">
            <a:xfrm>
              <a:off x="5588391" y="3676840"/>
              <a:ext cx="739244" cy="739244"/>
            </a:xfrm>
            <a:prstGeom prst="rect">
              <a:avLst/>
            </a:prstGeom>
            <a:noFill/>
            <a:ln w="19050">
              <a:noFill/>
              <a:round/>
              <a:headEnd/>
              <a:tailEnd/>
            </a:ln>
          </p:spPr>
          <p:txBody>
            <a:bodyPr rot="0" spcFirstLastPara="0" vert="horz" wrap="square" lIns="91440" tIns="45720" rIns="91440" bIns="45720" anchor="ctr" anchorCtr="0" forceAA="0" compatLnSpc="1">
              <a:prstTxWarp prst="textNoShape">
                <a:avLst/>
              </a:prstTxWarp>
              <a:normAutofit/>
            </a:bodyPr>
            <a:lstStyle/>
            <a:p>
              <a:pPr algn="ctr"/>
              <a:r>
                <a:rPr lang="en-US" altLang="zh-CN" sz="2800" dirty="0">
                  <a:solidFill>
                    <a:srgbClr val="165E37"/>
                  </a:solidFill>
                  <a:latin typeface="Facon" pitchFamily="2" charset="0"/>
                </a:rPr>
                <a:t>03</a:t>
              </a:r>
            </a:p>
          </p:txBody>
        </p:sp>
        <p:sp>
          <p:nvSpPr>
            <p:cNvPr id="32" name="iś1ïḑe">
              <a:extLst>
                <a:ext uri="{FF2B5EF4-FFF2-40B4-BE49-F238E27FC236}">
                  <a16:creationId xmlns:a16="http://schemas.microsoft.com/office/drawing/2014/main" id="{580227CA-24D1-4ABA-9182-26A7FC4517A0}"/>
                </a:ext>
              </a:extLst>
            </p:cNvPr>
            <p:cNvSpPr/>
            <p:nvPr/>
          </p:nvSpPr>
          <p:spPr bwMode="auto">
            <a:xfrm>
              <a:off x="6877268" y="3615872"/>
              <a:ext cx="3764132" cy="86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latin typeface="思源黑体 CN Heavy" panose="020B0A00000000000000" pitchFamily="34" charset="-122"/>
                  <a:ea typeface="思源黑体 CN Heavy" panose="020B0A00000000000000" pitchFamily="34" charset="-122"/>
                </a:rPr>
                <a:t>课题研究进度</a:t>
              </a:r>
            </a:p>
          </p:txBody>
        </p:sp>
      </p:grpSp>
      <p:grpSp>
        <p:nvGrpSpPr>
          <p:cNvPr id="7" name="组合 6">
            <a:extLst>
              <a:ext uri="{FF2B5EF4-FFF2-40B4-BE49-F238E27FC236}">
                <a16:creationId xmlns:a16="http://schemas.microsoft.com/office/drawing/2014/main" id="{3A7B2010-620F-41FD-AC6D-0F438235E232}"/>
              </a:ext>
            </a:extLst>
          </p:cNvPr>
          <p:cNvGrpSpPr/>
          <p:nvPr/>
        </p:nvGrpSpPr>
        <p:grpSpPr>
          <a:xfrm>
            <a:off x="5588391" y="4444396"/>
            <a:ext cx="5053009" cy="861180"/>
            <a:chOff x="5588391" y="4444396"/>
            <a:chExt cx="5053009" cy="861180"/>
          </a:xfrm>
        </p:grpSpPr>
        <p:grpSp>
          <p:nvGrpSpPr>
            <p:cNvPr id="36" name="i$1îďe">
              <a:extLst>
                <a:ext uri="{FF2B5EF4-FFF2-40B4-BE49-F238E27FC236}">
                  <a16:creationId xmlns:a16="http://schemas.microsoft.com/office/drawing/2014/main" id="{94E7FAFF-890B-41DF-B079-FA580DDDBA2C}"/>
                </a:ext>
              </a:extLst>
            </p:cNvPr>
            <p:cNvGrpSpPr/>
            <p:nvPr/>
          </p:nvGrpSpPr>
          <p:grpSpPr>
            <a:xfrm>
              <a:off x="6425320" y="4757924"/>
              <a:ext cx="194460" cy="234124"/>
              <a:chOff x="6932220" y="2026513"/>
              <a:chExt cx="194460" cy="234124"/>
            </a:xfrm>
          </p:grpSpPr>
          <p:sp>
            <p:nvSpPr>
              <p:cNvPr id="42" name="iṣḷíḓé">
                <a:extLst>
                  <a:ext uri="{FF2B5EF4-FFF2-40B4-BE49-F238E27FC236}">
                    <a16:creationId xmlns:a16="http://schemas.microsoft.com/office/drawing/2014/main" id="{A9F77491-EACF-49EC-9D4F-17EDBF9E2B4C}"/>
                  </a:ext>
                </a:extLst>
              </p:cNvPr>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rgbClr val="619277"/>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sp>
            <p:nvSpPr>
              <p:cNvPr id="43" name="í$liḋê">
                <a:extLst>
                  <a:ext uri="{FF2B5EF4-FFF2-40B4-BE49-F238E27FC236}">
                    <a16:creationId xmlns:a16="http://schemas.microsoft.com/office/drawing/2014/main" id="{BF8BA83E-3156-4B16-A1F1-C5D4759CA9F7}"/>
                  </a:ext>
                </a:extLst>
              </p:cNvPr>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8552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00"/>
              </a:p>
            </p:txBody>
          </p:sp>
        </p:grpSp>
        <p:sp>
          <p:nvSpPr>
            <p:cNvPr id="38" name="ïŝḻîďè">
              <a:extLst>
                <a:ext uri="{FF2B5EF4-FFF2-40B4-BE49-F238E27FC236}">
                  <a16:creationId xmlns:a16="http://schemas.microsoft.com/office/drawing/2014/main" id="{AC7027EA-AFE0-4B54-B750-026BEB16D47F}"/>
                </a:ext>
              </a:extLst>
            </p:cNvPr>
            <p:cNvSpPr/>
            <p:nvPr/>
          </p:nvSpPr>
          <p:spPr bwMode="auto">
            <a:xfrm>
              <a:off x="5588391" y="4505364"/>
              <a:ext cx="739244" cy="739244"/>
            </a:xfrm>
            <a:prstGeom prst="rect">
              <a:avLst/>
            </a:prstGeom>
            <a:noFill/>
            <a:ln w="19050">
              <a:noFill/>
              <a:round/>
              <a:headEnd/>
              <a:tailEnd/>
            </a:ln>
          </p:spPr>
          <p:txBody>
            <a:bodyPr rot="0" spcFirstLastPara="0" vert="horz" wrap="square" lIns="91440" tIns="45720" rIns="91440" bIns="45720" anchor="ctr" anchorCtr="0" forceAA="0" compatLnSpc="1">
              <a:prstTxWarp prst="textNoShape">
                <a:avLst/>
              </a:prstTxWarp>
              <a:normAutofit/>
            </a:bodyPr>
            <a:lstStyle/>
            <a:p>
              <a:pPr algn="ctr"/>
              <a:r>
                <a:rPr lang="en-US" altLang="zh-CN" sz="2800" dirty="0">
                  <a:solidFill>
                    <a:srgbClr val="165E37"/>
                  </a:solidFill>
                  <a:latin typeface="Facon" pitchFamily="2" charset="0"/>
                </a:rPr>
                <a:t>04</a:t>
              </a:r>
            </a:p>
          </p:txBody>
        </p:sp>
        <p:sp>
          <p:nvSpPr>
            <p:cNvPr id="41" name="íṡ1ïďê">
              <a:extLst>
                <a:ext uri="{FF2B5EF4-FFF2-40B4-BE49-F238E27FC236}">
                  <a16:creationId xmlns:a16="http://schemas.microsoft.com/office/drawing/2014/main" id="{A41238C7-006F-4A38-8187-34826F6607D4}"/>
                </a:ext>
              </a:extLst>
            </p:cNvPr>
            <p:cNvSpPr/>
            <p:nvPr/>
          </p:nvSpPr>
          <p:spPr bwMode="auto">
            <a:xfrm>
              <a:off x="6877268" y="4444396"/>
              <a:ext cx="3764132" cy="86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dirty="0">
                  <a:latin typeface="思源黑体 CN Heavy" panose="020B0A00000000000000" pitchFamily="34" charset="-122"/>
                  <a:ea typeface="思源黑体 CN Heavy" panose="020B0A00000000000000" pitchFamily="34" charset="-122"/>
                </a:rPr>
                <a:t>后续的工作安排</a:t>
              </a:r>
            </a:p>
          </p:txBody>
        </p:sp>
      </p:grpSp>
      <p:grpSp>
        <p:nvGrpSpPr>
          <p:cNvPr id="9" name="组合 8">
            <a:extLst>
              <a:ext uri="{FF2B5EF4-FFF2-40B4-BE49-F238E27FC236}">
                <a16:creationId xmlns:a16="http://schemas.microsoft.com/office/drawing/2014/main" id="{AA376F20-6063-4FE6-B366-909FFE44A0E3}"/>
              </a:ext>
            </a:extLst>
          </p:cNvPr>
          <p:cNvGrpSpPr/>
          <p:nvPr/>
        </p:nvGrpSpPr>
        <p:grpSpPr>
          <a:xfrm>
            <a:off x="1236000" y="2723850"/>
            <a:ext cx="1755000" cy="1410301"/>
            <a:chOff x="1236000" y="2600476"/>
            <a:chExt cx="1755000" cy="1410301"/>
          </a:xfrm>
        </p:grpSpPr>
        <p:sp>
          <p:nvSpPr>
            <p:cNvPr id="3" name="矩形 2">
              <a:extLst>
                <a:ext uri="{FF2B5EF4-FFF2-40B4-BE49-F238E27FC236}">
                  <a16:creationId xmlns:a16="http://schemas.microsoft.com/office/drawing/2014/main" id="{762CC75F-5FF5-4656-AA68-E0A9EECB6EFF}"/>
                </a:ext>
              </a:extLst>
            </p:cNvPr>
            <p:cNvSpPr/>
            <p:nvPr/>
          </p:nvSpPr>
          <p:spPr>
            <a:xfrm>
              <a:off x="1236000" y="2600476"/>
              <a:ext cx="1755000" cy="828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4800" dirty="0">
                  <a:latin typeface="思源黑体 CN Heavy" panose="020B0A00000000000000" pitchFamily="34" charset="-122"/>
                  <a:ea typeface="思源黑体 CN Heavy" panose="020B0A00000000000000" pitchFamily="34" charset="-122"/>
                </a:rPr>
                <a:t>目  录</a:t>
              </a:r>
            </a:p>
          </p:txBody>
        </p:sp>
        <p:cxnSp>
          <p:nvCxnSpPr>
            <p:cNvPr id="5" name="直接连接符 4">
              <a:extLst>
                <a:ext uri="{FF2B5EF4-FFF2-40B4-BE49-F238E27FC236}">
                  <a16:creationId xmlns:a16="http://schemas.microsoft.com/office/drawing/2014/main" id="{C7DA9C4E-05A6-4AAE-8D20-C1E81E8831C2}"/>
                </a:ext>
              </a:extLst>
            </p:cNvPr>
            <p:cNvCxnSpPr>
              <a:cxnSpLocks/>
            </p:cNvCxnSpPr>
            <p:nvPr/>
          </p:nvCxnSpPr>
          <p:spPr>
            <a:xfrm>
              <a:off x="1866000" y="4010777"/>
              <a:ext cx="495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9EF0B6A5-C061-4737-8B8A-BD49B820EFA5}"/>
                </a:ext>
              </a:extLst>
            </p:cNvPr>
            <p:cNvSpPr/>
            <p:nvPr/>
          </p:nvSpPr>
          <p:spPr>
            <a:xfrm>
              <a:off x="1236000" y="3427458"/>
              <a:ext cx="1755000" cy="3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dist"/>
              <a:r>
                <a:rPr lang="en-US" altLang="zh-CN" dirty="0">
                  <a:latin typeface="Facon" pitchFamily="2" charset="0"/>
                  <a:ea typeface="思源黑体 CN Heavy" panose="020B0A00000000000000" pitchFamily="34" charset="-122"/>
                </a:rPr>
                <a:t>contents</a:t>
              </a:r>
              <a:endParaRPr lang="zh-CN" altLang="en-US" dirty="0">
                <a:latin typeface="Facon" pitchFamily="2" charset="0"/>
                <a:ea typeface="思源黑体 CN Heavy" panose="020B0A00000000000000" pitchFamily="34" charset="-122"/>
              </a:endParaRPr>
            </a:p>
          </p:txBody>
        </p:sp>
      </p:grpSp>
      <p:sp>
        <p:nvSpPr>
          <p:cNvPr id="50" name="L 形 49">
            <a:extLst>
              <a:ext uri="{FF2B5EF4-FFF2-40B4-BE49-F238E27FC236}">
                <a16:creationId xmlns:a16="http://schemas.microsoft.com/office/drawing/2014/main" id="{1857AAC8-8566-4B39-B195-6823884E1AC1}"/>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8ACB3AA4-69F6-496F-AFD2-38B9C243C166}"/>
              </a:ext>
            </a:extLst>
          </p:cNvPr>
          <p:cNvGrpSpPr/>
          <p:nvPr/>
        </p:nvGrpSpPr>
        <p:grpSpPr>
          <a:xfrm>
            <a:off x="8616000" y="525387"/>
            <a:ext cx="2938780" cy="679450"/>
            <a:chOff x="14455" y="180"/>
            <a:chExt cx="4628" cy="1070"/>
          </a:xfrm>
        </p:grpSpPr>
        <p:pic>
          <p:nvPicPr>
            <p:cNvPr id="37" name="图片 36" descr="徽标&#10;&#10;描述已自动生成">
              <a:extLst>
                <a:ext uri="{FF2B5EF4-FFF2-40B4-BE49-F238E27FC236}">
                  <a16:creationId xmlns:a16="http://schemas.microsoft.com/office/drawing/2014/main" id="{5DE6B9B8-F30C-4CF3-9707-E9D1473BF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40" name="组合 39">
              <a:extLst>
                <a:ext uri="{FF2B5EF4-FFF2-40B4-BE49-F238E27FC236}">
                  <a16:creationId xmlns:a16="http://schemas.microsoft.com/office/drawing/2014/main" id="{071504FB-413E-457B-8017-9E978A63C65E}"/>
                </a:ext>
              </a:extLst>
            </p:cNvPr>
            <p:cNvGrpSpPr/>
            <p:nvPr/>
          </p:nvGrpSpPr>
          <p:grpSpPr>
            <a:xfrm>
              <a:off x="15635" y="316"/>
              <a:ext cx="3448" cy="850"/>
              <a:chOff x="5137150" y="5938838"/>
              <a:chExt cx="5362576" cy="1474788"/>
            </a:xfrm>
            <a:solidFill>
              <a:schemeClr val="tx1"/>
            </a:solidFill>
          </p:grpSpPr>
          <p:sp>
            <p:nvSpPr>
              <p:cNvPr id="45" name="Freeform 5">
                <a:extLst>
                  <a:ext uri="{FF2B5EF4-FFF2-40B4-BE49-F238E27FC236}">
                    <a16:creationId xmlns:a16="http://schemas.microsoft.com/office/drawing/2014/main" id="{1638EF03-E5B3-40CF-80D9-917C61F13945}"/>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46" name="Freeform 6">
                <a:extLst>
                  <a:ext uri="{FF2B5EF4-FFF2-40B4-BE49-F238E27FC236}">
                    <a16:creationId xmlns:a16="http://schemas.microsoft.com/office/drawing/2014/main" id="{14476304-3C6D-42F5-ACD7-68590D8C056C}"/>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 name="Freeform 7">
                <a:extLst>
                  <a:ext uri="{FF2B5EF4-FFF2-40B4-BE49-F238E27FC236}">
                    <a16:creationId xmlns:a16="http://schemas.microsoft.com/office/drawing/2014/main" id="{41217B26-C84C-4606-8CB0-A3BB61307EB7}"/>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 name="Freeform 8">
                <a:extLst>
                  <a:ext uri="{FF2B5EF4-FFF2-40B4-BE49-F238E27FC236}">
                    <a16:creationId xmlns:a16="http://schemas.microsoft.com/office/drawing/2014/main" id="{74131171-B5C4-4D79-B85B-26006C821DA1}"/>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 name="Freeform 9">
                <a:extLst>
                  <a:ext uri="{FF2B5EF4-FFF2-40B4-BE49-F238E27FC236}">
                    <a16:creationId xmlns:a16="http://schemas.microsoft.com/office/drawing/2014/main" id="{4A382419-C82B-4855-BFE8-47D72E5F44FE}"/>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 name="Freeform 10">
                <a:extLst>
                  <a:ext uri="{FF2B5EF4-FFF2-40B4-BE49-F238E27FC236}">
                    <a16:creationId xmlns:a16="http://schemas.microsoft.com/office/drawing/2014/main" id="{3925623B-B6F2-4965-8B7E-A523E5D97B59}"/>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 name="Freeform 11">
                <a:extLst>
                  <a:ext uri="{FF2B5EF4-FFF2-40B4-BE49-F238E27FC236}">
                    <a16:creationId xmlns:a16="http://schemas.microsoft.com/office/drawing/2014/main" id="{37FF6E35-C905-4D5D-9569-87693DA2CE48}"/>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 name="Freeform 12">
                <a:extLst>
                  <a:ext uri="{FF2B5EF4-FFF2-40B4-BE49-F238E27FC236}">
                    <a16:creationId xmlns:a16="http://schemas.microsoft.com/office/drawing/2014/main" id="{B4429B99-9723-4737-B863-489B45C7EA23}"/>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 name="Freeform 13">
                <a:extLst>
                  <a:ext uri="{FF2B5EF4-FFF2-40B4-BE49-F238E27FC236}">
                    <a16:creationId xmlns:a16="http://schemas.microsoft.com/office/drawing/2014/main" id="{467D64DB-C018-4A9B-8111-703E5B18D004}"/>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 name="Freeform 14">
                <a:extLst>
                  <a:ext uri="{FF2B5EF4-FFF2-40B4-BE49-F238E27FC236}">
                    <a16:creationId xmlns:a16="http://schemas.microsoft.com/office/drawing/2014/main" id="{285FFE68-DABE-4146-94F1-0CD90C0D256C}"/>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 name="Freeform 15">
                <a:extLst>
                  <a:ext uri="{FF2B5EF4-FFF2-40B4-BE49-F238E27FC236}">
                    <a16:creationId xmlns:a16="http://schemas.microsoft.com/office/drawing/2014/main" id="{A0E6A67A-D9D3-4516-B350-1FA8F4C908A9}"/>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 name="Freeform 16">
                <a:extLst>
                  <a:ext uri="{FF2B5EF4-FFF2-40B4-BE49-F238E27FC236}">
                    <a16:creationId xmlns:a16="http://schemas.microsoft.com/office/drawing/2014/main" id="{D8668478-6497-4B42-921B-A0E7E155FB36}"/>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 name="Freeform 17">
                <a:extLst>
                  <a:ext uri="{FF2B5EF4-FFF2-40B4-BE49-F238E27FC236}">
                    <a16:creationId xmlns:a16="http://schemas.microsoft.com/office/drawing/2014/main" id="{1BDBC346-E9CC-484E-984C-25BCC59C58AF}"/>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 name="Freeform 18">
                <a:extLst>
                  <a:ext uri="{FF2B5EF4-FFF2-40B4-BE49-F238E27FC236}">
                    <a16:creationId xmlns:a16="http://schemas.microsoft.com/office/drawing/2014/main" id="{C71583FD-9C2E-4D80-8CEC-C67C9B94CDB1}"/>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 name="Freeform 19">
                <a:extLst>
                  <a:ext uri="{FF2B5EF4-FFF2-40B4-BE49-F238E27FC236}">
                    <a16:creationId xmlns:a16="http://schemas.microsoft.com/office/drawing/2014/main" id="{21159A32-634E-4F49-A73C-73D12B522D7F}"/>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 name="Freeform 20">
                <a:extLst>
                  <a:ext uri="{FF2B5EF4-FFF2-40B4-BE49-F238E27FC236}">
                    <a16:creationId xmlns:a16="http://schemas.microsoft.com/office/drawing/2014/main" id="{82EB0730-DD8B-47C7-8977-3655209F3EC9}"/>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 name="Freeform 21">
                <a:extLst>
                  <a:ext uri="{FF2B5EF4-FFF2-40B4-BE49-F238E27FC236}">
                    <a16:creationId xmlns:a16="http://schemas.microsoft.com/office/drawing/2014/main" id="{0B1D2541-7293-40C3-9BFC-E645BD6AB6CE}"/>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 name="Freeform 22">
                <a:extLst>
                  <a:ext uri="{FF2B5EF4-FFF2-40B4-BE49-F238E27FC236}">
                    <a16:creationId xmlns:a16="http://schemas.microsoft.com/office/drawing/2014/main" id="{7E18C966-32EC-4632-B8AF-66CD2E17F978}"/>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 name="Freeform 23">
                <a:extLst>
                  <a:ext uri="{FF2B5EF4-FFF2-40B4-BE49-F238E27FC236}">
                    <a16:creationId xmlns:a16="http://schemas.microsoft.com/office/drawing/2014/main" id="{9BC109C5-6A7B-4DFA-A50F-7907C563F406}"/>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 name="Freeform 24">
                <a:extLst>
                  <a:ext uri="{FF2B5EF4-FFF2-40B4-BE49-F238E27FC236}">
                    <a16:creationId xmlns:a16="http://schemas.microsoft.com/office/drawing/2014/main" id="{9978662B-C1A8-4044-A0E2-09441C4657B2}"/>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 name="Freeform 25">
                <a:extLst>
                  <a:ext uri="{FF2B5EF4-FFF2-40B4-BE49-F238E27FC236}">
                    <a16:creationId xmlns:a16="http://schemas.microsoft.com/office/drawing/2014/main" id="{0AF3EC33-9AA6-49C5-86F5-0096222F599D}"/>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 name="Freeform 26">
                <a:extLst>
                  <a:ext uri="{FF2B5EF4-FFF2-40B4-BE49-F238E27FC236}">
                    <a16:creationId xmlns:a16="http://schemas.microsoft.com/office/drawing/2014/main" id="{48EE7463-211E-4032-874F-4EA66D993A35}"/>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Tree>
    <p:extLst>
      <p:ext uri="{BB962C8B-B14F-4D97-AF65-F5344CB8AC3E}">
        <p14:creationId xmlns:p14="http://schemas.microsoft.com/office/powerpoint/2010/main" val="882292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sp>
        <p:nvSpPr>
          <p:cNvPr id="39" name="公众号：陈西设计之家。微信搜索即可。更多开源免费PPT模板教程分享。">
            <a:extLst>
              <a:ext uri="{FF2B5EF4-FFF2-40B4-BE49-F238E27FC236}">
                <a16:creationId xmlns:a16="http://schemas.microsoft.com/office/drawing/2014/main" id="{56E4C6A8-9F3C-4F3C-B981-764465AD3CCE}"/>
              </a:ext>
            </a:extLst>
          </p:cNvPr>
          <p:cNvSpPr/>
          <p:nvPr/>
        </p:nvSpPr>
        <p:spPr>
          <a:xfrm flipH="1">
            <a:off x="6664070" y="569301"/>
            <a:ext cx="4688254" cy="6131302"/>
          </a:xfrm>
          <a:custGeom>
            <a:avLst/>
            <a:gdLst>
              <a:gd name="connsiteX0" fmla="*/ 0 w 5212557"/>
              <a:gd name="connsiteY0" fmla="*/ 0 h 6858000"/>
              <a:gd name="connsiteX1" fmla="*/ 4095137 w 5212557"/>
              <a:gd name="connsiteY1" fmla="*/ 0 h 6858000"/>
              <a:gd name="connsiteX2" fmla="*/ 4095132 w 5212557"/>
              <a:gd name="connsiteY2" fmla="*/ 1 h 6858000"/>
              <a:gd name="connsiteX3" fmla="*/ 3380741 w 5212557"/>
              <a:gd name="connsiteY3" fmla="*/ 1 h 6858000"/>
              <a:gd name="connsiteX4" fmla="*/ 3289301 w 5212557"/>
              <a:gd name="connsiteY4" fmla="*/ 91441 h 6858000"/>
              <a:gd name="connsiteX5" fmla="*/ 3380741 w 5212557"/>
              <a:gd name="connsiteY5" fmla="*/ 182881 h 6858000"/>
              <a:gd name="connsiteX6" fmla="*/ 4111972 w 5212557"/>
              <a:gd name="connsiteY6" fmla="*/ 182881 h 6858000"/>
              <a:gd name="connsiteX7" fmla="*/ 4130324 w 5212557"/>
              <a:gd name="connsiteY7" fmla="*/ 197084 h 6858000"/>
              <a:gd name="connsiteX8" fmla="*/ 4157664 w 5212557"/>
              <a:gd name="connsiteY8" fmla="*/ 272850 h 6858000"/>
              <a:gd name="connsiteX9" fmla="*/ 4130324 w 5212557"/>
              <a:gd name="connsiteY9" fmla="*/ 348616 h 6858000"/>
              <a:gd name="connsiteX10" fmla="*/ 4113093 w 5212557"/>
              <a:gd name="connsiteY10" fmla="*/ 361951 h 6858000"/>
              <a:gd name="connsiteX11" fmla="*/ 3914141 w 5212557"/>
              <a:gd name="connsiteY11" fmla="*/ 361951 h 6858000"/>
              <a:gd name="connsiteX12" fmla="*/ 3746501 w 5212557"/>
              <a:gd name="connsiteY12" fmla="*/ 529591 h 6858000"/>
              <a:gd name="connsiteX13" fmla="*/ 3914141 w 5212557"/>
              <a:gd name="connsiteY13" fmla="*/ 697231 h 6858000"/>
              <a:gd name="connsiteX14" fmla="*/ 4370137 w 5212557"/>
              <a:gd name="connsiteY14" fmla="*/ 697231 h 6858000"/>
              <a:gd name="connsiteX15" fmla="*/ 4394642 w 5212557"/>
              <a:gd name="connsiteY15" fmla="*/ 716196 h 6858000"/>
              <a:gd name="connsiteX16" fmla="*/ 4421982 w 5212557"/>
              <a:gd name="connsiteY16" fmla="*/ 791962 h 6858000"/>
              <a:gd name="connsiteX17" fmla="*/ 4394642 w 5212557"/>
              <a:gd name="connsiteY17" fmla="*/ 867729 h 6858000"/>
              <a:gd name="connsiteX18" fmla="*/ 4383565 w 5212557"/>
              <a:gd name="connsiteY18" fmla="*/ 876301 h 6858000"/>
              <a:gd name="connsiteX19" fmla="*/ 4262121 w 5212557"/>
              <a:gd name="connsiteY19" fmla="*/ 876301 h 6858000"/>
              <a:gd name="connsiteX20" fmla="*/ 4170681 w 5212557"/>
              <a:gd name="connsiteY20" fmla="*/ 967741 h 6858000"/>
              <a:gd name="connsiteX21" fmla="*/ 4262121 w 5212557"/>
              <a:gd name="connsiteY21" fmla="*/ 1059181 h 6858000"/>
              <a:gd name="connsiteX22" fmla="*/ 4953015 w 5212557"/>
              <a:gd name="connsiteY22" fmla="*/ 1059181 h 6858000"/>
              <a:gd name="connsiteX23" fmla="*/ 4975093 w 5212557"/>
              <a:gd name="connsiteY23" fmla="*/ 1066035 h 6858000"/>
              <a:gd name="connsiteX24" fmla="*/ 5086351 w 5212557"/>
              <a:gd name="connsiteY24" fmla="*/ 1233885 h 6858000"/>
              <a:gd name="connsiteX25" fmla="*/ 5032996 w 5212557"/>
              <a:gd name="connsiteY25" fmla="*/ 1362696 h 6858000"/>
              <a:gd name="connsiteX26" fmla="*/ 4982115 w 5212557"/>
              <a:gd name="connsiteY26" fmla="*/ 1397001 h 6858000"/>
              <a:gd name="connsiteX27" fmla="*/ 3779521 w 5212557"/>
              <a:gd name="connsiteY27" fmla="*/ 1397001 h 6858000"/>
              <a:gd name="connsiteX28" fmla="*/ 3688081 w 5212557"/>
              <a:gd name="connsiteY28" fmla="*/ 1488441 h 6858000"/>
              <a:gd name="connsiteX29" fmla="*/ 3779521 w 5212557"/>
              <a:gd name="connsiteY29" fmla="*/ 1579881 h 6858000"/>
              <a:gd name="connsiteX30" fmla="*/ 4075401 w 5212557"/>
              <a:gd name="connsiteY30" fmla="*/ 1579881 h 6858000"/>
              <a:gd name="connsiteX31" fmla="*/ 4105144 w 5212557"/>
              <a:gd name="connsiteY31" fmla="*/ 1589114 h 6858000"/>
              <a:gd name="connsiteX32" fmla="*/ 4216402 w 5212557"/>
              <a:gd name="connsiteY32" fmla="*/ 1756965 h 6858000"/>
              <a:gd name="connsiteX33" fmla="*/ 4105144 w 5212557"/>
              <a:gd name="connsiteY33" fmla="*/ 1924816 h 6858000"/>
              <a:gd name="connsiteX34" fmla="*/ 4087150 w 5212557"/>
              <a:gd name="connsiteY34" fmla="*/ 1930401 h 6858000"/>
              <a:gd name="connsiteX35" fmla="*/ 4001771 w 5212557"/>
              <a:gd name="connsiteY35" fmla="*/ 1930401 h 6858000"/>
              <a:gd name="connsiteX36" fmla="*/ 3910331 w 5212557"/>
              <a:gd name="connsiteY36" fmla="*/ 2021841 h 6858000"/>
              <a:gd name="connsiteX37" fmla="*/ 4001771 w 5212557"/>
              <a:gd name="connsiteY37" fmla="*/ 2113280 h 6858000"/>
              <a:gd name="connsiteX38" fmla="*/ 4701666 w 5212557"/>
              <a:gd name="connsiteY38" fmla="*/ 2113280 h 6858000"/>
              <a:gd name="connsiteX39" fmla="*/ 4722064 w 5212557"/>
              <a:gd name="connsiteY39" fmla="*/ 2129067 h 6858000"/>
              <a:gd name="connsiteX40" fmla="*/ 4749404 w 5212557"/>
              <a:gd name="connsiteY40" fmla="*/ 2204833 h 6858000"/>
              <a:gd name="connsiteX41" fmla="*/ 4722064 w 5212557"/>
              <a:gd name="connsiteY41" fmla="*/ 2280599 h 6858000"/>
              <a:gd name="connsiteX42" fmla="*/ 4706880 w 5212557"/>
              <a:gd name="connsiteY42" fmla="*/ 2292350 h 6858000"/>
              <a:gd name="connsiteX43" fmla="*/ 4140201 w 5212557"/>
              <a:gd name="connsiteY43" fmla="*/ 2292350 h 6858000"/>
              <a:gd name="connsiteX44" fmla="*/ 3968751 w 5212557"/>
              <a:gd name="connsiteY44" fmla="*/ 2463801 h 6858000"/>
              <a:gd name="connsiteX45" fmla="*/ 4140201 w 5212557"/>
              <a:gd name="connsiteY45" fmla="*/ 2635251 h 6858000"/>
              <a:gd name="connsiteX46" fmla="*/ 4213191 w 5212557"/>
              <a:gd name="connsiteY46" fmla="*/ 2635251 h 6858000"/>
              <a:gd name="connsiteX47" fmla="*/ 4216143 w 5212557"/>
              <a:gd name="connsiteY47" fmla="*/ 2635936 h 6858000"/>
              <a:gd name="connsiteX48" fmla="*/ 4273154 w 5212557"/>
              <a:gd name="connsiteY48" fmla="*/ 2734665 h 6858000"/>
              <a:gd name="connsiteX49" fmla="*/ 4245814 w 5212557"/>
              <a:gd name="connsiteY49" fmla="*/ 2810431 h 6858000"/>
              <a:gd name="connsiteX50" fmla="*/ 4230942 w 5212557"/>
              <a:gd name="connsiteY50" fmla="*/ 2821941 h 6858000"/>
              <a:gd name="connsiteX51" fmla="*/ 3799842 w 5212557"/>
              <a:gd name="connsiteY51" fmla="*/ 2821941 h 6858000"/>
              <a:gd name="connsiteX52" fmla="*/ 3628392 w 5212557"/>
              <a:gd name="connsiteY52" fmla="*/ 2993391 h 6858000"/>
              <a:gd name="connsiteX53" fmla="*/ 3799842 w 5212557"/>
              <a:gd name="connsiteY53" fmla="*/ 3164840 h 6858000"/>
              <a:gd name="connsiteX54" fmla="*/ 5165636 w 5212557"/>
              <a:gd name="connsiteY54" fmla="*/ 3164840 h 6858000"/>
              <a:gd name="connsiteX55" fmla="*/ 5185217 w 5212557"/>
              <a:gd name="connsiteY55" fmla="*/ 3179994 h 6858000"/>
              <a:gd name="connsiteX56" fmla="*/ 5212557 w 5212557"/>
              <a:gd name="connsiteY56" fmla="*/ 3255760 h 6858000"/>
              <a:gd name="connsiteX57" fmla="*/ 5185217 w 5212557"/>
              <a:gd name="connsiteY57" fmla="*/ 3331526 h 6858000"/>
              <a:gd name="connsiteX58" fmla="*/ 5169215 w 5212557"/>
              <a:gd name="connsiteY58" fmla="*/ 3343911 h 6858000"/>
              <a:gd name="connsiteX59" fmla="*/ 3582670 w 5212557"/>
              <a:gd name="connsiteY59" fmla="*/ 3343911 h 6858000"/>
              <a:gd name="connsiteX60" fmla="*/ 3491230 w 5212557"/>
              <a:gd name="connsiteY60" fmla="*/ 3435350 h 6858000"/>
              <a:gd name="connsiteX61" fmla="*/ 3582670 w 5212557"/>
              <a:gd name="connsiteY61" fmla="*/ 3526790 h 6858000"/>
              <a:gd name="connsiteX62" fmla="*/ 3747215 w 5212557"/>
              <a:gd name="connsiteY62" fmla="*/ 3526790 h 6858000"/>
              <a:gd name="connsiteX63" fmla="*/ 3758849 w 5212557"/>
              <a:gd name="connsiteY63" fmla="*/ 3535794 h 6858000"/>
              <a:gd name="connsiteX64" fmla="*/ 3786189 w 5212557"/>
              <a:gd name="connsiteY64" fmla="*/ 3611560 h 6858000"/>
              <a:gd name="connsiteX65" fmla="*/ 3758849 w 5212557"/>
              <a:gd name="connsiteY65" fmla="*/ 3687326 h 6858000"/>
              <a:gd name="connsiteX66" fmla="*/ 3758696 w 5212557"/>
              <a:gd name="connsiteY66" fmla="*/ 3687445 h 6858000"/>
              <a:gd name="connsiteX67" fmla="*/ 3380741 w 5212557"/>
              <a:gd name="connsiteY67" fmla="*/ 3687445 h 6858000"/>
              <a:gd name="connsiteX68" fmla="*/ 3289301 w 5212557"/>
              <a:gd name="connsiteY68" fmla="*/ 3778885 h 6858000"/>
              <a:gd name="connsiteX69" fmla="*/ 3380741 w 5212557"/>
              <a:gd name="connsiteY69" fmla="*/ 3870325 h 6858000"/>
              <a:gd name="connsiteX70" fmla="*/ 3912021 w 5212557"/>
              <a:gd name="connsiteY70" fmla="*/ 3870325 h 6858000"/>
              <a:gd name="connsiteX71" fmla="*/ 3967250 w 5212557"/>
              <a:gd name="connsiteY71" fmla="*/ 3909266 h 6858000"/>
              <a:gd name="connsiteX72" fmla="*/ 4021876 w 5212557"/>
              <a:gd name="connsiteY72" fmla="*/ 4047185 h 6858000"/>
              <a:gd name="connsiteX73" fmla="*/ 3967250 w 5212557"/>
              <a:gd name="connsiteY73" fmla="*/ 4185104 h 6858000"/>
              <a:gd name="connsiteX74" fmla="*/ 3913858 w 5212557"/>
              <a:gd name="connsiteY74" fmla="*/ 4222750 h 6858000"/>
              <a:gd name="connsiteX75" fmla="*/ 3766821 w 5212557"/>
              <a:gd name="connsiteY75" fmla="*/ 4222750 h 6858000"/>
              <a:gd name="connsiteX76" fmla="*/ 3675381 w 5212557"/>
              <a:gd name="connsiteY76" fmla="*/ 4314190 h 6858000"/>
              <a:gd name="connsiteX77" fmla="*/ 3766821 w 5212557"/>
              <a:gd name="connsiteY77" fmla="*/ 4405630 h 6858000"/>
              <a:gd name="connsiteX78" fmla="*/ 4083140 w 5212557"/>
              <a:gd name="connsiteY78" fmla="*/ 4405630 h 6858000"/>
              <a:gd name="connsiteX79" fmla="*/ 4099368 w 5212557"/>
              <a:gd name="connsiteY79" fmla="*/ 4418190 h 6858000"/>
              <a:gd name="connsiteX80" fmla="*/ 4126708 w 5212557"/>
              <a:gd name="connsiteY80" fmla="*/ 4493956 h 6858000"/>
              <a:gd name="connsiteX81" fmla="*/ 4099368 w 5212557"/>
              <a:gd name="connsiteY81" fmla="*/ 4569722 h 6858000"/>
              <a:gd name="connsiteX82" fmla="*/ 4092322 w 5212557"/>
              <a:gd name="connsiteY82" fmla="*/ 4575175 h 6858000"/>
              <a:gd name="connsiteX83" fmla="*/ 3766823 w 5212557"/>
              <a:gd name="connsiteY83" fmla="*/ 4575175 h 6858000"/>
              <a:gd name="connsiteX84" fmla="*/ 3595373 w 5212557"/>
              <a:gd name="connsiteY84" fmla="*/ 4746625 h 6858000"/>
              <a:gd name="connsiteX85" fmla="*/ 3766823 w 5212557"/>
              <a:gd name="connsiteY85" fmla="*/ 4918075 h 6858000"/>
              <a:gd name="connsiteX86" fmla="*/ 3888544 w 5212557"/>
              <a:gd name="connsiteY86" fmla="*/ 4918075 h 6858000"/>
              <a:gd name="connsiteX87" fmla="*/ 3894077 w 5212557"/>
              <a:gd name="connsiteY87" fmla="*/ 4919358 h 6858000"/>
              <a:gd name="connsiteX88" fmla="*/ 3951088 w 5212557"/>
              <a:gd name="connsiteY88" fmla="*/ 5018087 h 6858000"/>
              <a:gd name="connsiteX89" fmla="*/ 3923748 w 5212557"/>
              <a:gd name="connsiteY89" fmla="*/ 5093853 h 6858000"/>
              <a:gd name="connsiteX90" fmla="*/ 3918674 w 5212557"/>
              <a:gd name="connsiteY90" fmla="*/ 5097780 h 6858000"/>
              <a:gd name="connsiteX91" fmla="*/ 3827781 w 5212557"/>
              <a:gd name="connsiteY91" fmla="*/ 5097780 h 6858000"/>
              <a:gd name="connsiteX92" fmla="*/ 3656331 w 5212557"/>
              <a:gd name="connsiteY92" fmla="*/ 5269230 h 6858000"/>
              <a:gd name="connsiteX93" fmla="*/ 3827781 w 5212557"/>
              <a:gd name="connsiteY93" fmla="*/ 5440680 h 6858000"/>
              <a:gd name="connsiteX94" fmla="*/ 4244506 w 5212557"/>
              <a:gd name="connsiteY94" fmla="*/ 5440680 h 6858000"/>
              <a:gd name="connsiteX95" fmla="*/ 4256624 w 5212557"/>
              <a:gd name="connsiteY95" fmla="*/ 5443489 h 6858000"/>
              <a:gd name="connsiteX96" fmla="*/ 4313635 w 5212557"/>
              <a:gd name="connsiteY96" fmla="*/ 5542218 h 6858000"/>
              <a:gd name="connsiteX97" fmla="*/ 4286295 w 5212557"/>
              <a:gd name="connsiteY97" fmla="*/ 5617984 h 6858000"/>
              <a:gd name="connsiteX98" fmla="*/ 4282372 w 5212557"/>
              <a:gd name="connsiteY98" fmla="*/ 5621020 h 6858000"/>
              <a:gd name="connsiteX99" fmla="*/ 3540127 w 5212557"/>
              <a:gd name="connsiteY99" fmla="*/ 5621020 h 6858000"/>
              <a:gd name="connsiteX100" fmla="*/ 3448687 w 5212557"/>
              <a:gd name="connsiteY100" fmla="*/ 5712460 h 6858000"/>
              <a:gd name="connsiteX101" fmla="*/ 3540127 w 5212557"/>
              <a:gd name="connsiteY101" fmla="*/ 5803900 h 6858000"/>
              <a:gd name="connsiteX102" fmla="*/ 4722662 w 5212557"/>
              <a:gd name="connsiteY102" fmla="*/ 5803900 h 6858000"/>
              <a:gd name="connsiteX103" fmla="*/ 4740220 w 5212557"/>
              <a:gd name="connsiteY103" fmla="*/ 5817489 h 6858000"/>
              <a:gd name="connsiteX104" fmla="*/ 4767560 w 5212557"/>
              <a:gd name="connsiteY104" fmla="*/ 5893255 h 6858000"/>
              <a:gd name="connsiteX105" fmla="*/ 4740220 w 5212557"/>
              <a:gd name="connsiteY105" fmla="*/ 5969021 h 6858000"/>
              <a:gd name="connsiteX106" fmla="*/ 4724658 w 5212557"/>
              <a:gd name="connsiteY106" fmla="*/ 5981065 h 6858000"/>
              <a:gd name="connsiteX107" fmla="*/ 3351531 w 5212557"/>
              <a:gd name="connsiteY107" fmla="*/ 5981065 h 6858000"/>
              <a:gd name="connsiteX108" fmla="*/ 3180081 w 5212557"/>
              <a:gd name="connsiteY108" fmla="*/ 6152515 h 6858000"/>
              <a:gd name="connsiteX109" fmla="*/ 3351531 w 5212557"/>
              <a:gd name="connsiteY109" fmla="*/ 6323965 h 6858000"/>
              <a:gd name="connsiteX110" fmla="*/ 3897025 w 5212557"/>
              <a:gd name="connsiteY110" fmla="*/ 6323965 h 6858000"/>
              <a:gd name="connsiteX111" fmla="*/ 3923748 w 5212557"/>
              <a:gd name="connsiteY111" fmla="*/ 6344647 h 6858000"/>
              <a:gd name="connsiteX112" fmla="*/ 3951088 w 5212557"/>
              <a:gd name="connsiteY112" fmla="*/ 6420413 h 6858000"/>
              <a:gd name="connsiteX113" fmla="*/ 3923748 w 5212557"/>
              <a:gd name="connsiteY113" fmla="*/ 6496179 h 6858000"/>
              <a:gd name="connsiteX114" fmla="*/ 3917351 w 5212557"/>
              <a:gd name="connsiteY114" fmla="*/ 6501130 h 6858000"/>
              <a:gd name="connsiteX115" fmla="*/ 3659508 w 5212557"/>
              <a:gd name="connsiteY115" fmla="*/ 6501130 h 6858000"/>
              <a:gd name="connsiteX116" fmla="*/ 3479168 w 5212557"/>
              <a:gd name="connsiteY116" fmla="*/ 6681470 h 6858000"/>
              <a:gd name="connsiteX117" fmla="*/ 3589312 w 5212557"/>
              <a:gd name="connsiteY117" fmla="*/ 6847638 h 6858000"/>
              <a:gd name="connsiteX118" fmla="*/ 3640637 w 5212557"/>
              <a:gd name="connsiteY118" fmla="*/ 6858000 h 6858000"/>
              <a:gd name="connsiteX119" fmla="*/ 0 w 5212557"/>
              <a:gd name="connsiteY1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12557" h="6858000">
                <a:moveTo>
                  <a:pt x="0" y="0"/>
                </a:moveTo>
                <a:lnTo>
                  <a:pt x="4095137" y="0"/>
                </a:lnTo>
                <a:lnTo>
                  <a:pt x="4095132" y="1"/>
                </a:lnTo>
                <a:lnTo>
                  <a:pt x="3380741" y="1"/>
                </a:lnTo>
                <a:cubicBezTo>
                  <a:pt x="3330240" y="1"/>
                  <a:pt x="3289301" y="40940"/>
                  <a:pt x="3289301" y="91441"/>
                </a:cubicBezTo>
                <a:cubicBezTo>
                  <a:pt x="3289301" y="141942"/>
                  <a:pt x="3330240" y="182881"/>
                  <a:pt x="3380741" y="182881"/>
                </a:cubicBezTo>
                <a:lnTo>
                  <a:pt x="4111972" y="182881"/>
                </a:lnTo>
                <a:lnTo>
                  <a:pt x="4130324" y="197084"/>
                </a:lnTo>
                <a:cubicBezTo>
                  <a:pt x="4147216" y="216474"/>
                  <a:pt x="4157664" y="243262"/>
                  <a:pt x="4157664" y="272850"/>
                </a:cubicBezTo>
                <a:cubicBezTo>
                  <a:pt x="4157664" y="302439"/>
                  <a:pt x="4147216" y="329226"/>
                  <a:pt x="4130324" y="348616"/>
                </a:cubicBezTo>
                <a:lnTo>
                  <a:pt x="4113093" y="361951"/>
                </a:lnTo>
                <a:lnTo>
                  <a:pt x="3914141" y="361951"/>
                </a:lnTo>
                <a:cubicBezTo>
                  <a:pt x="3821556" y="361951"/>
                  <a:pt x="3746501" y="437006"/>
                  <a:pt x="3746501" y="529591"/>
                </a:cubicBezTo>
                <a:cubicBezTo>
                  <a:pt x="3746501" y="622176"/>
                  <a:pt x="3821556" y="697231"/>
                  <a:pt x="3914141" y="697231"/>
                </a:cubicBezTo>
                <a:lnTo>
                  <a:pt x="4370137" y="697231"/>
                </a:lnTo>
                <a:lnTo>
                  <a:pt x="4394642" y="716196"/>
                </a:lnTo>
                <a:cubicBezTo>
                  <a:pt x="4411534" y="735586"/>
                  <a:pt x="4421982" y="762374"/>
                  <a:pt x="4421982" y="791962"/>
                </a:cubicBezTo>
                <a:cubicBezTo>
                  <a:pt x="4421982" y="821551"/>
                  <a:pt x="4411534" y="848338"/>
                  <a:pt x="4394642" y="867729"/>
                </a:cubicBezTo>
                <a:lnTo>
                  <a:pt x="4383565" y="876301"/>
                </a:lnTo>
                <a:lnTo>
                  <a:pt x="4262121" y="876301"/>
                </a:lnTo>
                <a:cubicBezTo>
                  <a:pt x="4211620" y="876301"/>
                  <a:pt x="4170681" y="917240"/>
                  <a:pt x="4170681" y="967741"/>
                </a:cubicBezTo>
                <a:cubicBezTo>
                  <a:pt x="4170681" y="1018242"/>
                  <a:pt x="4211620" y="1059181"/>
                  <a:pt x="4262121" y="1059181"/>
                </a:cubicBezTo>
                <a:lnTo>
                  <a:pt x="4953015" y="1059181"/>
                </a:lnTo>
                <a:lnTo>
                  <a:pt x="4975093" y="1066035"/>
                </a:lnTo>
                <a:cubicBezTo>
                  <a:pt x="5040475" y="1093689"/>
                  <a:pt x="5086351" y="1158429"/>
                  <a:pt x="5086351" y="1233885"/>
                </a:cubicBezTo>
                <a:cubicBezTo>
                  <a:pt x="5086351" y="1284189"/>
                  <a:pt x="5065962" y="1329731"/>
                  <a:pt x="5032996" y="1362696"/>
                </a:cubicBezTo>
                <a:lnTo>
                  <a:pt x="4982115" y="1397001"/>
                </a:lnTo>
                <a:lnTo>
                  <a:pt x="3779521" y="1397001"/>
                </a:lnTo>
                <a:cubicBezTo>
                  <a:pt x="3729020" y="1397001"/>
                  <a:pt x="3688081" y="1437940"/>
                  <a:pt x="3688081" y="1488441"/>
                </a:cubicBezTo>
                <a:cubicBezTo>
                  <a:pt x="3688081" y="1538942"/>
                  <a:pt x="3729020" y="1579881"/>
                  <a:pt x="3779521" y="1579881"/>
                </a:cubicBezTo>
                <a:lnTo>
                  <a:pt x="4075401" y="1579881"/>
                </a:lnTo>
                <a:lnTo>
                  <a:pt x="4105144" y="1589114"/>
                </a:lnTo>
                <a:cubicBezTo>
                  <a:pt x="4170526" y="1616768"/>
                  <a:pt x="4216402" y="1681509"/>
                  <a:pt x="4216402" y="1756965"/>
                </a:cubicBezTo>
                <a:cubicBezTo>
                  <a:pt x="4216402" y="1832421"/>
                  <a:pt x="4170526" y="1897162"/>
                  <a:pt x="4105144" y="1924816"/>
                </a:cubicBezTo>
                <a:lnTo>
                  <a:pt x="4087150" y="1930401"/>
                </a:lnTo>
                <a:lnTo>
                  <a:pt x="4001771" y="1930401"/>
                </a:lnTo>
                <a:cubicBezTo>
                  <a:pt x="3951270" y="1930401"/>
                  <a:pt x="3910331" y="1971340"/>
                  <a:pt x="3910331" y="2021841"/>
                </a:cubicBezTo>
                <a:cubicBezTo>
                  <a:pt x="3910331" y="2072342"/>
                  <a:pt x="3951270" y="2113280"/>
                  <a:pt x="4001771" y="2113280"/>
                </a:cubicBezTo>
                <a:lnTo>
                  <a:pt x="4701666" y="2113280"/>
                </a:lnTo>
                <a:lnTo>
                  <a:pt x="4722064" y="2129067"/>
                </a:lnTo>
                <a:cubicBezTo>
                  <a:pt x="4738956" y="2148457"/>
                  <a:pt x="4749404" y="2175245"/>
                  <a:pt x="4749404" y="2204833"/>
                </a:cubicBezTo>
                <a:cubicBezTo>
                  <a:pt x="4749404" y="2234421"/>
                  <a:pt x="4738956" y="2261208"/>
                  <a:pt x="4722064" y="2280599"/>
                </a:cubicBezTo>
                <a:lnTo>
                  <a:pt x="4706880" y="2292350"/>
                </a:lnTo>
                <a:lnTo>
                  <a:pt x="4140201" y="2292350"/>
                </a:lnTo>
                <a:cubicBezTo>
                  <a:pt x="4045512" y="2292350"/>
                  <a:pt x="3968751" y="2369112"/>
                  <a:pt x="3968751" y="2463801"/>
                </a:cubicBezTo>
                <a:cubicBezTo>
                  <a:pt x="3968751" y="2558490"/>
                  <a:pt x="4045512" y="2635251"/>
                  <a:pt x="4140201" y="2635251"/>
                </a:cubicBezTo>
                <a:lnTo>
                  <a:pt x="4213191" y="2635251"/>
                </a:lnTo>
                <a:lnTo>
                  <a:pt x="4216143" y="2635936"/>
                </a:lnTo>
                <a:cubicBezTo>
                  <a:pt x="4249646" y="2652202"/>
                  <a:pt x="4273154" y="2690282"/>
                  <a:pt x="4273154" y="2734665"/>
                </a:cubicBezTo>
                <a:cubicBezTo>
                  <a:pt x="4273154" y="2764254"/>
                  <a:pt x="4262706" y="2791041"/>
                  <a:pt x="4245814" y="2810431"/>
                </a:cubicBezTo>
                <a:lnTo>
                  <a:pt x="4230942" y="2821941"/>
                </a:lnTo>
                <a:lnTo>
                  <a:pt x="3799842" y="2821941"/>
                </a:lnTo>
                <a:cubicBezTo>
                  <a:pt x="3705153" y="2821941"/>
                  <a:pt x="3628392" y="2898702"/>
                  <a:pt x="3628392" y="2993391"/>
                </a:cubicBezTo>
                <a:cubicBezTo>
                  <a:pt x="3628392" y="3088080"/>
                  <a:pt x="3705153" y="3164840"/>
                  <a:pt x="3799842" y="3164840"/>
                </a:cubicBezTo>
                <a:lnTo>
                  <a:pt x="5165636" y="3164840"/>
                </a:lnTo>
                <a:lnTo>
                  <a:pt x="5185217" y="3179994"/>
                </a:lnTo>
                <a:cubicBezTo>
                  <a:pt x="5202109" y="3199384"/>
                  <a:pt x="5212557" y="3226172"/>
                  <a:pt x="5212557" y="3255760"/>
                </a:cubicBezTo>
                <a:cubicBezTo>
                  <a:pt x="5212557" y="3285349"/>
                  <a:pt x="5202109" y="3312136"/>
                  <a:pt x="5185217" y="3331526"/>
                </a:cubicBezTo>
                <a:lnTo>
                  <a:pt x="5169215" y="3343911"/>
                </a:lnTo>
                <a:lnTo>
                  <a:pt x="3582670" y="3343911"/>
                </a:lnTo>
                <a:cubicBezTo>
                  <a:pt x="3532169" y="3343911"/>
                  <a:pt x="3491230" y="3384849"/>
                  <a:pt x="3491230" y="3435350"/>
                </a:cubicBezTo>
                <a:cubicBezTo>
                  <a:pt x="3491230" y="3485851"/>
                  <a:pt x="3532169" y="3526790"/>
                  <a:pt x="3582670" y="3526790"/>
                </a:cubicBezTo>
                <a:lnTo>
                  <a:pt x="3747215" y="3526790"/>
                </a:lnTo>
                <a:lnTo>
                  <a:pt x="3758849" y="3535794"/>
                </a:lnTo>
                <a:cubicBezTo>
                  <a:pt x="3775741" y="3555184"/>
                  <a:pt x="3786189" y="3581972"/>
                  <a:pt x="3786189" y="3611560"/>
                </a:cubicBezTo>
                <a:cubicBezTo>
                  <a:pt x="3786189" y="3641149"/>
                  <a:pt x="3775741" y="3667936"/>
                  <a:pt x="3758849" y="3687326"/>
                </a:cubicBezTo>
                <a:lnTo>
                  <a:pt x="3758696" y="3687445"/>
                </a:lnTo>
                <a:lnTo>
                  <a:pt x="3380741" y="3687445"/>
                </a:lnTo>
                <a:cubicBezTo>
                  <a:pt x="3330240" y="3687445"/>
                  <a:pt x="3289301" y="3728384"/>
                  <a:pt x="3289301" y="3778885"/>
                </a:cubicBezTo>
                <a:cubicBezTo>
                  <a:pt x="3289301" y="3829386"/>
                  <a:pt x="3330240" y="3870325"/>
                  <a:pt x="3380741" y="3870325"/>
                </a:cubicBezTo>
                <a:lnTo>
                  <a:pt x="3912021" y="3870325"/>
                </a:lnTo>
                <a:lnTo>
                  <a:pt x="3967250" y="3909266"/>
                </a:lnTo>
                <a:cubicBezTo>
                  <a:pt x="4001001" y="3944563"/>
                  <a:pt x="4021876" y="3993324"/>
                  <a:pt x="4021876" y="4047185"/>
                </a:cubicBezTo>
                <a:cubicBezTo>
                  <a:pt x="4021876" y="4101046"/>
                  <a:pt x="4001001" y="4149807"/>
                  <a:pt x="3967250" y="4185104"/>
                </a:cubicBezTo>
                <a:lnTo>
                  <a:pt x="3913858" y="4222750"/>
                </a:lnTo>
                <a:lnTo>
                  <a:pt x="3766821" y="4222750"/>
                </a:lnTo>
                <a:cubicBezTo>
                  <a:pt x="3716320" y="4222750"/>
                  <a:pt x="3675381" y="4263689"/>
                  <a:pt x="3675381" y="4314190"/>
                </a:cubicBezTo>
                <a:cubicBezTo>
                  <a:pt x="3675381" y="4364691"/>
                  <a:pt x="3716320" y="4405630"/>
                  <a:pt x="3766821" y="4405630"/>
                </a:cubicBezTo>
                <a:lnTo>
                  <a:pt x="4083140" y="4405630"/>
                </a:lnTo>
                <a:lnTo>
                  <a:pt x="4099368" y="4418190"/>
                </a:lnTo>
                <a:cubicBezTo>
                  <a:pt x="4116260" y="4437580"/>
                  <a:pt x="4126708" y="4464368"/>
                  <a:pt x="4126708" y="4493956"/>
                </a:cubicBezTo>
                <a:cubicBezTo>
                  <a:pt x="4126708" y="4523545"/>
                  <a:pt x="4116260" y="4550332"/>
                  <a:pt x="4099368" y="4569722"/>
                </a:cubicBezTo>
                <a:lnTo>
                  <a:pt x="4092322" y="4575175"/>
                </a:lnTo>
                <a:lnTo>
                  <a:pt x="3766823" y="4575175"/>
                </a:lnTo>
                <a:cubicBezTo>
                  <a:pt x="3672134" y="4575175"/>
                  <a:pt x="3595373" y="4651936"/>
                  <a:pt x="3595373" y="4746625"/>
                </a:cubicBezTo>
                <a:cubicBezTo>
                  <a:pt x="3595373" y="4841314"/>
                  <a:pt x="3672134" y="4918075"/>
                  <a:pt x="3766823" y="4918075"/>
                </a:cubicBezTo>
                <a:lnTo>
                  <a:pt x="3888544" y="4918075"/>
                </a:lnTo>
                <a:lnTo>
                  <a:pt x="3894077" y="4919358"/>
                </a:lnTo>
                <a:cubicBezTo>
                  <a:pt x="3927580" y="4935624"/>
                  <a:pt x="3951088" y="4973705"/>
                  <a:pt x="3951088" y="5018087"/>
                </a:cubicBezTo>
                <a:cubicBezTo>
                  <a:pt x="3951088" y="5047676"/>
                  <a:pt x="3940640" y="5074463"/>
                  <a:pt x="3923748" y="5093853"/>
                </a:cubicBezTo>
                <a:lnTo>
                  <a:pt x="3918674" y="5097780"/>
                </a:lnTo>
                <a:lnTo>
                  <a:pt x="3827781" y="5097780"/>
                </a:lnTo>
                <a:cubicBezTo>
                  <a:pt x="3733092" y="5097780"/>
                  <a:pt x="3656331" y="5174541"/>
                  <a:pt x="3656331" y="5269230"/>
                </a:cubicBezTo>
                <a:cubicBezTo>
                  <a:pt x="3656331" y="5363919"/>
                  <a:pt x="3733092" y="5440680"/>
                  <a:pt x="3827781" y="5440680"/>
                </a:cubicBezTo>
                <a:lnTo>
                  <a:pt x="4244506" y="5440680"/>
                </a:lnTo>
                <a:lnTo>
                  <a:pt x="4256624" y="5443489"/>
                </a:lnTo>
                <a:cubicBezTo>
                  <a:pt x="4290127" y="5459755"/>
                  <a:pt x="4313635" y="5497836"/>
                  <a:pt x="4313635" y="5542218"/>
                </a:cubicBezTo>
                <a:cubicBezTo>
                  <a:pt x="4313635" y="5571807"/>
                  <a:pt x="4303187" y="5598594"/>
                  <a:pt x="4286295" y="5617984"/>
                </a:cubicBezTo>
                <a:lnTo>
                  <a:pt x="4282372" y="5621020"/>
                </a:lnTo>
                <a:lnTo>
                  <a:pt x="3540127" y="5621020"/>
                </a:lnTo>
                <a:cubicBezTo>
                  <a:pt x="3489626" y="5621020"/>
                  <a:pt x="3448687" y="5661959"/>
                  <a:pt x="3448687" y="5712460"/>
                </a:cubicBezTo>
                <a:cubicBezTo>
                  <a:pt x="3448687" y="5762961"/>
                  <a:pt x="3489626" y="5803900"/>
                  <a:pt x="3540127" y="5803900"/>
                </a:cubicBezTo>
                <a:lnTo>
                  <a:pt x="4722662" y="5803900"/>
                </a:lnTo>
                <a:lnTo>
                  <a:pt x="4740220" y="5817489"/>
                </a:lnTo>
                <a:cubicBezTo>
                  <a:pt x="4757112" y="5836879"/>
                  <a:pt x="4767560" y="5863667"/>
                  <a:pt x="4767560" y="5893255"/>
                </a:cubicBezTo>
                <a:cubicBezTo>
                  <a:pt x="4767560" y="5922844"/>
                  <a:pt x="4757112" y="5949631"/>
                  <a:pt x="4740220" y="5969021"/>
                </a:cubicBezTo>
                <a:lnTo>
                  <a:pt x="4724658" y="5981065"/>
                </a:lnTo>
                <a:lnTo>
                  <a:pt x="3351531" y="5981065"/>
                </a:lnTo>
                <a:cubicBezTo>
                  <a:pt x="3256842" y="5981065"/>
                  <a:pt x="3180081" y="6057826"/>
                  <a:pt x="3180081" y="6152515"/>
                </a:cubicBezTo>
                <a:cubicBezTo>
                  <a:pt x="3180081" y="6247204"/>
                  <a:pt x="3256842" y="6323965"/>
                  <a:pt x="3351531" y="6323965"/>
                </a:cubicBezTo>
                <a:lnTo>
                  <a:pt x="3897025" y="6323965"/>
                </a:lnTo>
                <a:lnTo>
                  <a:pt x="3923748" y="6344647"/>
                </a:lnTo>
                <a:cubicBezTo>
                  <a:pt x="3940640" y="6364037"/>
                  <a:pt x="3951088" y="6390825"/>
                  <a:pt x="3951088" y="6420413"/>
                </a:cubicBezTo>
                <a:cubicBezTo>
                  <a:pt x="3951088" y="6450002"/>
                  <a:pt x="3940640" y="6476789"/>
                  <a:pt x="3923748" y="6496179"/>
                </a:cubicBezTo>
                <a:lnTo>
                  <a:pt x="3917351" y="6501130"/>
                </a:lnTo>
                <a:lnTo>
                  <a:pt x="3659508" y="6501130"/>
                </a:lnTo>
                <a:cubicBezTo>
                  <a:pt x="3559909" y="6501130"/>
                  <a:pt x="3479168" y="6581871"/>
                  <a:pt x="3479168" y="6681470"/>
                </a:cubicBezTo>
                <a:cubicBezTo>
                  <a:pt x="3479168" y="6756170"/>
                  <a:pt x="3524585" y="6820261"/>
                  <a:pt x="3589312" y="6847638"/>
                </a:cubicBezTo>
                <a:lnTo>
                  <a:pt x="3640637" y="6858000"/>
                </a:lnTo>
                <a:lnTo>
                  <a:pt x="0" y="6858000"/>
                </a:lnTo>
                <a:close/>
              </a:path>
            </a:pathLst>
          </a:cu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图片 20" descr="草地上有许多树&#10;&#10;描述已自动生成">
            <a:extLst>
              <a:ext uri="{FF2B5EF4-FFF2-40B4-BE49-F238E27FC236}">
                <a16:creationId xmlns:a16="http://schemas.microsoft.com/office/drawing/2014/main" id="{5959D5F0-0C8F-4690-824E-BE5E24D52E26}"/>
              </a:ext>
            </a:extLst>
          </p:cNvPr>
          <p:cNvPicPr>
            <a:picLocks noChangeAspect="1"/>
          </p:cNvPicPr>
          <p:nvPr/>
        </p:nvPicPr>
        <p:blipFill>
          <a:blip r:embed="rId2">
            <a:extLst>
              <a:ext uri="{28A0092B-C50C-407E-A947-70E740481C1C}">
                <a14:useLocalDpi xmlns:a14="http://schemas.microsoft.com/office/drawing/2010/main" val="0"/>
              </a:ext>
            </a:extLst>
          </a:blip>
          <a:srcRect l="51833" r="90" b="5898"/>
          <a:stretch>
            <a:fillRect/>
          </a:stretch>
        </p:blipFill>
        <p:spPr>
          <a:xfrm>
            <a:off x="7077746" y="387872"/>
            <a:ext cx="4688254" cy="6117551"/>
          </a:xfrm>
          <a:custGeom>
            <a:avLst/>
            <a:gdLst>
              <a:gd name="connsiteX0" fmla="*/ 1006643 w 4688254"/>
              <a:gd name="connsiteY0" fmla="*/ 0 h 6117551"/>
              <a:gd name="connsiteX1" fmla="*/ 4688254 w 4688254"/>
              <a:gd name="connsiteY1" fmla="*/ 0 h 6117551"/>
              <a:gd name="connsiteX2" fmla="*/ 4688254 w 4688254"/>
              <a:gd name="connsiteY2" fmla="*/ 6117551 h 6117551"/>
              <a:gd name="connsiteX3" fmla="*/ 1416085 w 4688254"/>
              <a:gd name="connsiteY3" fmla="*/ 6117551 h 6117551"/>
              <a:gd name="connsiteX4" fmla="*/ 1462322 w 4688254"/>
              <a:gd name="connsiteY4" fmla="*/ 6108308 h 6117551"/>
              <a:gd name="connsiteX5" fmla="*/ 1561547 w 4688254"/>
              <a:gd name="connsiteY5" fmla="*/ 5960081 h 6117551"/>
              <a:gd name="connsiteX6" fmla="*/ 1399085 w 4688254"/>
              <a:gd name="connsiteY6" fmla="*/ 5799212 h 6117551"/>
              <a:gd name="connsiteX7" fmla="*/ 1166804 w 4688254"/>
              <a:gd name="connsiteY7" fmla="*/ 5799212 h 6117551"/>
              <a:gd name="connsiteX8" fmla="*/ 1161041 w 4688254"/>
              <a:gd name="connsiteY8" fmla="*/ 5794796 h 6117551"/>
              <a:gd name="connsiteX9" fmla="*/ 1136411 w 4688254"/>
              <a:gd name="connsiteY9" fmla="*/ 5727210 h 6117551"/>
              <a:gd name="connsiteX10" fmla="*/ 1161041 w 4688254"/>
              <a:gd name="connsiteY10" fmla="*/ 5659624 h 6117551"/>
              <a:gd name="connsiteX11" fmla="*/ 1185115 w 4688254"/>
              <a:gd name="connsiteY11" fmla="*/ 5641175 h 6117551"/>
              <a:gd name="connsiteX12" fmla="*/ 1676530 w 4688254"/>
              <a:gd name="connsiteY12" fmla="*/ 5641175 h 6117551"/>
              <a:gd name="connsiteX13" fmla="*/ 1830984 w 4688254"/>
              <a:gd name="connsiteY13" fmla="*/ 5488237 h 6117551"/>
              <a:gd name="connsiteX14" fmla="*/ 1676530 w 4688254"/>
              <a:gd name="connsiteY14" fmla="*/ 5335298 h 6117551"/>
              <a:gd name="connsiteX15" fmla="*/ 439530 w 4688254"/>
              <a:gd name="connsiteY15" fmla="*/ 5335298 h 6117551"/>
              <a:gd name="connsiteX16" fmla="*/ 425511 w 4688254"/>
              <a:gd name="connsiteY16" fmla="*/ 5324554 h 6117551"/>
              <a:gd name="connsiteX17" fmla="*/ 400881 w 4688254"/>
              <a:gd name="connsiteY17" fmla="*/ 5256968 h 6117551"/>
              <a:gd name="connsiteX18" fmla="*/ 425511 w 4688254"/>
              <a:gd name="connsiteY18" fmla="*/ 5189383 h 6117551"/>
              <a:gd name="connsiteX19" fmla="*/ 441328 w 4688254"/>
              <a:gd name="connsiteY19" fmla="*/ 5177261 h 6117551"/>
              <a:gd name="connsiteX20" fmla="*/ 1506631 w 4688254"/>
              <a:gd name="connsiteY20" fmla="*/ 5177261 h 6117551"/>
              <a:gd name="connsiteX21" fmla="*/ 1589006 w 4688254"/>
              <a:gd name="connsiteY21" fmla="*/ 5095694 h 6117551"/>
              <a:gd name="connsiteX22" fmla="*/ 1506631 w 4688254"/>
              <a:gd name="connsiteY22" fmla="*/ 5014126 h 6117551"/>
              <a:gd name="connsiteX23" fmla="*/ 837969 w 4688254"/>
              <a:gd name="connsiteY23" fmla="*/ 5014126 h 6117551"/>
              <a:gd name="connsiteX24" fmla="*/ 834435 w 4688254"/>
              <a:gd name="connsiteY24" fmla="*/ 5011418 h 6117551"/>
              <a:gd name="connsiteX25" fmla="*/ 809806 w 4688254"/>
              <a:gd name="connsiteY25" fmla="*/ 4943832 h 6117551"/>
              <a:gd name="connsiteX26" fmla="*/ 861165 w 4688254"/>
              <a:gd name="connsiteY26" fmla="*/ 4855763 h 6117551"/>
              <a:gd name="connsiteX27" fmla="*/ 872082 w 4688254"/>
              <a:gd name="connsiteY27" fmla="*/ 4853257 h 6117551"/>
              <a:gd name="connsiteX28" fmla="*/ 1247494 w 4688254"/>
              <a:gd name="connsiteY28" fmla="*/ 4853257 h 6117551"/>
              <a:gd name="connsiteX29" fmla="*/ 1401947 w 4688254"/>
              <a:gd name="connsiteY29" fmla="*/ 4700319 h 6117551"/>
              <a:gd name="connsiteX30" fmla="*/ 1247494 w 4688254"/>
              <a:gd name="connsiteY30" fmla="*/ 4547380 h 6117551"/>
              <a:gd name="connsiteX31" fmla="*/ 1165612 w 4688254"/>
              <a:gd name="connsiteY31" fmla="*/ 4547380 h 6117551"/>
              <a:gd name="connsiteX32" fmla="*/ 1161041 w 4688254"/>
              <a:gd name="connsiteY32" fmla="*/ 4543877 h 6117551"/>
              <a:gd name="connsiteX33" fmla="*/ 1136411 w 4688254"/>
              <a:gd name="connsiteY33" fmla="*/ 4476291 h 6117551"/>
              <a:gd name="connsiteX34" fmla="*/ 1187770 w 4688254"/>
              <a:gd name="connsiteY34" fmla="*/ 4388222 h 6117551"/>
              <a:gd name="connsiteX35" fmla="*/ 1192755 w 4688254"/>
              <a:gd name="connsiteY35" fmla="*/ 4387077 h 6117551"/>
              <a:gd name="connsiteX36" fmla="*/ 1302409 w 4688254"/>
              <a:gd name="connsiteY36" fmla="*/ 4387077 h 6117551"/>
              <a:gd name="connsiteX37" fmla="*/ 1456862 w 4688254"/>
              <a:gd name="connsiteY37" fmla="*/ 4234139 h 6117551"/>
              <a:gd name="connsiteX38" fmla="*/ 1302409 w 4688254"/>
              <a:gd name="connsiteY38" fmla="*/ 4081200 h 6117551"/>
              <a:gd name="connsiteX39" fmla="*/ 1009179 w 4688254"/>
              <a:gd name="connsiteY39" fmla="*/ 4081200 h 6117551"/>
              <a:gd name="connsiteX40" fmla="*/ 1002831 w 4688254"/>
              <a:gd name="connsiteY40" fmla="*/ 4076335 h 6117551"/>
              <a:gd name="connsiteX41" fmla="*/ 978202 w 4688254"/>
              <a:gd name="connsiteY41" fmla="*/ 4008750 h 6117551"/>
              <a:gd name="connsiteX42" fmla="*/ 1002831 w 4688254"/>
              <a:gd name="connsiteY42" fmla="*/ 3941164 h 6117551"/>
              <a:gd name="connsiteX43" fmla="*/ 1017450 w 4688254"/>
              <a:gd name="connsiteY43" fmla="*/ 3929960 h 6117551"/>
              <a:gd name="connsiteX44" fmla="*/ 1302411 w 4688254"/>
              <a:gd name="connsiteY44" fmla="*/ 3929960 h 6117551"/>
              <a:gd name="connsiteX45" fmla="*/ 1384786 w 4688254"/>
              <a:gd name="connsiteY45" fmla="*/ 3848393 h 6117551"/>
              <a:gd name="connsiteX46" fmla="*/ 1302411 w 4688254"/>
              <a:gd name="connsiteY46" fmla="*/ 3766826 h 6117551"/>
              <a:gd name="connsiteX47" fmla="*/ 1169950 w 4688254"/>
              <a:gd name="connsiteY47" fmla="*/ 3766826 h 6117551"/>
              <a:gd name="connsiteX48" fmla="*/ 1121851 w 4688254"/>
              <a:gd name="connsiteY48" fmla="*/ 3733244 h 6117551"/>
              <a:gd name="connsiteX49" fmla="*/ 1072641 w 4688254"/>
              <a:gd name="connsiteY49" fmla="*/ 3610216 h 6117551"/>
              <a:gd name="connsiteX50" fmla="*/ 1121851 w 4688254"/>
              <a:gd name="connsiteY50" fmla="*/ 3487188 h 6117551"/>
              <a:gd name="connsiteX51" fmla="*/ 1171605 w 4688254"/>
              <a:gd name="connsiteY51" fmla="*/ 3452451 h 6117551"/>
              <a:gd name="connsiteX52" fmla="*/ 1650216 w 4688254"/>
              <a:gd name="connsiteY52" fmla="*/ 3452451 h 6117551"/>
              <a:gd name="connsiteX53" fmla="*/ 1732591 w 4688254"/>
              <a:gd name="connsiteY53" fmla="*/ 3370884 h 6117551"/>
              <a:gd name="connsiteX54" fmla="*/ 1650216 w 4688254"/>
              <a:gd name="connsiteY54" fmla="*/ 3289317 h 6117551"/>
              <a:gd name="connsiteX55" fmla="*/ 1309730 w 4688254"/>
              <a:gd name="connsiteY55" fmla="*/ 3289317 h 6117551"/>
              <a:gd name="connsiteX56" fmla="*/ 1309592 w 4688254"/>
              <a:gd name="connsiteY56" fmla="*/ 3289211 h 6117551"/>
              <a:gd name="connsiteX57" fmla="*/ 1284963 w 4688254"/>
              <a:gd name="connsiteY57" fmla="*/ 3221625 h 6117551"/>
              <a:gd name="connsiteX58" fmla="*/ 1309592 w 4688254"/>
              <a:gd name="connsiteY58" fmla="*/ 3154039 h 6117551"/>
              <a:gd name="connsiteX59" fmla="*/ 1320073 w 4688254"/>
              <a:gd name="connsiteY59" fmla="*/ 3146007 h 6117551"/>
              <a:gd name="connsiteX60" fmla="*/ 1468306 w 4688254"/>
              <a:gd name="connsiteY60" fmla="*/ 3146007 h 6117551"/>
              <a:gd name="connsiteX61" fmla="*/ 1550681 w 4688254"/>
              <a:gd name="connsiteY61" fmla="*/ 3064440 h 6117551"/>
              <a:gd name="connsiteX62" fmla="*/ 1468306 w 4688254"/>
              <a:gd name="connsiteY62" fmla="*/ 2982874 h 6117551"/>
              <a:gd name="connsiteX63" fmla="*/ 39045 w 4688254"/>
              <a:gd name="connsiteY63" fmla="*/ 2982874 h 6117551"/>
              <a:gd name="connsiteX64" fmla="*/ 24629 w 4688254"/>
              <a:gd name="connsiteY64" fmla="*/ 2971826 h 6117551"/>
              <a:gd name="connsiteX65" fmla="*/ 0 w 4688254"/>
              <a:gd name="connsiteY65" fmla="*/ 2904240 h 6117551"/>
              <a:gd name="connsiteX66" fmla="*/ 24629 w 4688254"/>
              <a:gd name="connsiteY66" fmla="*/ 2836655 h 6117551"/>
              <a:gd name="connsiteX67" fmla="*/ 42269 w 4688254"/>
              <a:gd name="connsiteY67" fmla="*/ 2823137 h 6117551"/>
              <a:gd name="connsiteX68" fmla="*/ 1272663 w 4688254"/>
              <a:gd name="connsiteY68" fmla="*/ 2823137 h 6117551"/>
              <a:gd name="connsiteX69" fmla="*/ 1427116 w 4688254"/>
              <a:gd name="connsiteY69" fmla="*/ 2670199 h 6117551"/>
              <a:gd name="connsiteX70" fmla="*/ 1272663 w 4688254"/>
              <a:gd name="connsiteY70" fmla="*/ 2517260 h 6117551"/>
              <a:gd name="connsiteX71" fmla="*/ 884301 w 4688254"/>
              <a:gd name="connsiteY71" fmla="*/ 2517260 h 6117551"/>
              <a:gd name="connsiteX72" fmla="*/ 870903 w 4688254"/>
              <a:gd name="connsiteY72" fmla="*/ 2506993 h 6117551"/>
              <a:gd name="connsiteX73" fmla="*/ 846274 w 4688254"/>
              <a:gd name="connsiteY73" fmla="*/ 2439407 h 6117551"/>
              <a:gd name="connsiteX74" fmla="*/ 897633 w 4688254"/>
              <a:gd name="connsiteY74" fmla="*/ 2351338 h 6117551"/>
              <a:gd name="connsiteX75" fmla="*/ 900292 w 4688254"/>
              <a:gd name="connsiteY75" fmla="*/ 2350727 h 6117551"/>
              <a:gd name="connsiteX76" fmla="*/ 966046 w 4688254"/>
              <a:gd name="connsiteY76" fmla="*/ 2350727 h 6117551"/>
              <a:gd name="connsiteX77" fmla="*/ 1120499 w 4688254"/>
              <a:gd name="connsiteY77" fmla="*/ 2197788 h 6117551"/>
              <a:gd name="connsiteX78" fmla="*/ 966046 w 4688254"/>
              <a:gd name="connsiteY78" fmla="*/ 2044848 h 6117551"/>
              <a:gd name="connsiteX79" fmla="*/ 455546 w 4688254"/>
              <a:gd name="connsiteY79" fmla="*/ 2044848 h 6117551"/>
              <a:gd name="connsiteX80" fmla="*/ 441867 w 4688254"/>
              <a:gd name="connsiteY80" fmla="*/ 2034366 h 6117551"/>
              <a:gd name="connsiteX81" fmla="*/ 417237 w 4688254"/>
              <a:gd name="connsiteY81" fmla="*/ 1966780 h 6117551"/>
              <a:gd name="connsiteX82" fmla="*/ 441867 w 4688254"/>
              <a:gd name="connsiteY82" fmla="*/ 1899195 h 6117551"/>
              <a:gd name="connsiteX83" fmla="*/ 460243 w 4688254"/>
              <a:gd name="connsiteY83" fmla="*/ 1885112 h 6117551"/>
              <a:gd name="connsiteX84" fmla="*/ 1090753 w 4688254"/>
              <a:gd name="connsiteY84" fmla="*/ 1885112 h 6117551"/>
              <a:gd name="connsiteX85" fmla="*/ 1173128 w 4688254"/>
              <a:gd name="connsiteY85" fmla="*/ 1803546 h 6117551"/>
              <a:gd name="connsiteX86" fmla="*/ 1090753 w 4688254"/>
              <a:gd name="connsiteY86" fmla="*/ 1721978 h 6117551"/>
              <a:gd name="connsiteX87" fmla="*/ 1013838 w 4688254"/>
              <a:gd name="connsiteY87" fmla="*/ 1721978 h 6117551"/>
              <a:gd name="connsiteX88" fmla="*/ 997628 w 4688254"/>
              <a:gd name="connsiteY88" fmla="*/ 1716996 h 6117551"/>
              <a:gd name="connsiteX89" fmla="*/ 897399 w 4688254"/>
              <a:gd name="connsiteY89" fmla="*/ 1567268 h 6117551"/>
              <a:gd name="connsiteX90" fmla="*/ 997628 w 4688254"/>
              <a:gd name="connsiteY90" fmla="*/ 1417540 h 6117551"/>
              <a:gd name="connsiteX91" fmla="*/ 1024422 w 4688254"/>
              <a:gd name="connsiteY91" fmla="*/ 1409304 h 6117551"/>
              <a:gd name="connsiteX92" fmla="*/ 1290970 w 4688254"/>
              <a:gd name="connsiteY92" fmla="*/ 1409304 h 6117551"/>
              <a:gd name="connsiteX93" fmla="*/ 1373345 w 4688254"/>
              <a:gd name="connsiteY93" fmla="*/ 1327736 h 6117551"/>
              <a:gd name="connsiteX94" fmla="*/ 1290970 w 4688254"/>
              <a:gd name="connsiteY94" fmla="*/ 1246169 h 6117551"/>
              <a:gd name="connsiteX95" fmla="*/ 207597 w 4688254"/>
              <a:gd name="connsiteY95" fmla="*/ 1246169 h 6117551"/>
              <a:gd name="connsiteX96" fmla="*/ 161760 w 4688254"/>
              <a:gd name="connsiteY96" fmla="*/ 1215568 h 6117551"/>
              <a:gd name="connsiteX97" fmla="*/ 113694 w 4688254"/>
              <a:gd name="connsiteY97" fmla="*/ 1100664 h 6117551"/>
              <a:gd name="connsiteX98" fmla="*/ 213922 w 4688254"/>
              <a:gd name="connsiteY98" fmla="*/ 950937 h 6117551"/>
              <a:gd name="connsiteX99" fmla="*/ 233812 w 4688254"/>
              <a:gd name="connsiteY99" fmla="*/ 944823 h 6117551"/>
              <a:gd name="connsiteX100" fmla="*/ 856213 w 4688254"/>
              <a:gd name="connsiteY100" fmla="*/ 944823 h 6117551"/>
              <a:gd name="connsiteX101" fmla="*/ 938588 w 4688254"/>
              <a:gd name="connsiteY101" fmla="*/ 863255 h 6117551"/>
              <a:gd name="connsiteX102" fmla="*/ 856213 w 4688254"/>
              <a:gd name="connsiteY102" fmla="*/ 781688 h 6117551"/>
              <a:gd name="connsiteX103" fmla="*/ 746808 w 4688254"/>
              <a:gd name="connsiteY103" fmla="*/ 781688 h 6117551"/>
              <a:gd name="connsiteX104" fmla="*/ 736830 w 4688254"/>
              <a:gd name="connsiteY104" fmla="*/ 774042 h 6117551"/>
              <a:gd name="connsiteX105" fmla="*/ 712200 w 4688254"/>
              <a:gd name="connsiteY105" fmla="*/ 706455 h 6117551"/>
              <a:gd name="connsiteX106" fmla="*/ 736830 w 4688254"/>
              <a:gd name="connsiteY106" fmla="*/ 638869 h 6117551"/>
              <a:gd name="connsiteX107" fmla="*/ 758905 w 4688254"/>
              <a:gd name="connsiteY107" fmla="*/ 621952 h 6117551"/>
              <a:gd name="connsiteX108" fmla="*/ 1169695 w 4688254"/>
              <a:gd name="connsiteY108" fmla="*/ 621952 h 6117551"/>
              <a:gd name="connsiteX109" fmla="*/ 1320716 w 4688254"/>
              <a:gd name="connsiteY109" fmla="*/ 472412 h 6117551"/>
              <a:gd name="connsiteX110" fmla="*/ 1169695 w 4688254"/>
              <a:gd name="connsiteY110" fmla="*/ 322872 h 6117551"/>
              <a:gd name="connsiteX111" fmla="*/ 990467 w 4688254"/>
              <a:gd name="connsiteY111" fmla="*/ 322872 h 6117551"/>
              <a:gd name="connsiteX112" fmla="*/ 974944 w 4688254"/>
              <a:gd name="connsiteY112" fmla="*/ 310976 h 6117551"/>
              <a:gd name="connsiteX113" fmla="*/ 950314 w 4688254"/>
              <a:gd name="connsiteY113" fmla="*/ 243391 h 6117551"/>
              <a:gd name="connsiteX114" fmla="*/ 974944 w 4688254"/>
              <a:gd name="connsiteY114" fmla="*/ 175805 h 6117551"/>
              <a:gd name="connsiteX115" fmla="*/ 991477 w 4688254"/>
              <a:gd name="connsiteY115" fmla="*/ 163136 h 6117551"/>
              <a:gd name="connsiteX116" fmla="*/ 1650216 w 4688254"/>
              <a:gd name="connsiteY116" fmla="*/ 163136 h 6117551"/>
              <a:gd name="connsiteX117" fmla="*/ 1732591 w 4688254"/>
              <a:gd name="connsiteY117" fmla="*/ 81568 h 6117551"/>
              <a:gd name="connsiteX118" fmla="*/ 1650216 w 4688254"/>
              <a:gd name="connsiteY118" fmla="*/ 1 h 6117551"/>
              <a:gd name="connsiteX119" fmla="*/ 1006647 w 4688254"/>
              <a:gd name="connsiteY119" fmla="*/ 1 h 611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688254" h="6117551">
                <a:moveTo>
                  <a:pt x="1006643" y="0"/>
                </a:moveTo>
                <a:lnTo>
                  <a:pt x="4688254" y="0"/>
                </a:lnTo>
                <a:lnTo>
                  <a:pt x="4688254" y="6117551"/>
                </a:lnTo>
                <a:lnTo>
                  <a:pt x="1416085" y="6117551"/>
                </a:lnTo>
                <a:lnTo>
                  <a:pt x="1462322" y="6108308"/>
                </a:lnTo>
                <a:cubicBezTo>
                  <a:pt x="1520632" y="6083887"/>
                  <a:pt x="1561547" y="6026716"/>
                  <a:pt x="1561547" y="5960081"/>
                </a:cubicBezTo>
                <a:cubicBezTo>
                  <a:pt x="1561547" y="5871236"/>
                  <a:pt x="1488810" y="5799212"/>
                  <a:pt x="1399085" y="5799212"/>
                </a:cubicBezTo>
                <a:lnTo>
                  <a:pt x="1166804" y="5799212"/>
                </a:lnTo>
                <a:lnTo>
                  <a:pt x="1161041" y="5794796"/>
                </a:lnTo>
                <a:cubicBezTo>
                  <a:pt x="1145823" y="5777499"/>
                  <a:pt x="1136411" y="5753604"/>
                  <a:pt x="1136411" y="5727210"/>
                </a:cubicBezTo>
                <a:cubicBezTo>
                  <a:pt x="1136411" y="5700817"/>
                  <a:pt x="1145823" y="5676921"/>
                  <a:pt x="1161041" y="5659624"/>
                </a:cubicBezTo>
                <a:lnTo>
                  <a:pt x="1185115" y="5641175"/>
                </a:lnTo>
                <a:lnTo>
                  <a:pt x="1676530" y="5641175"/>
                </a:lnTo>
                <a:cubicBezTo>
                  <a:pt x="1761832" y="5641175"/>
                  <a:pt x="1830984" y="5572702"/>
                  <a:pt x="1830984" y="5488237"/>
                </a:cubicBezTo>
                <a:cubicBezTo>
                  <a:pt x="1830984" y="5403771"/>
                  <a:pt x="1761832" y="5335298"/>
                  <a:pt x="1676530" y="5335298"/>
                </a:cubicBezTo>
                <a:lnTo>
                  <a:pt x="439530" y="5335298"/>
                </a:lnTo>
                <a:lnTo>
                  <a:pt x="425511" y="5324554"/>
                </a:lnTo>
                <a:cubicBezTo>
                  <a:pt x="410294" y="5307258"/>
                  <a:pt x="400881" y="5283363"/>
                  <a:pt x="400881" y="5256968"/>
                </a:cubicBezTo>
                <a:cubicBezTo>
                  <a:pt x="400881" y="5230575"/>
                  <a:pt x="410294" y="5206679"/>
                  <a:pt x="425511" y="5189383"/>
                </a:cubicBezTo>
                <a:lnTo>
                  <a:pt x="441328" y="5177261"/>
                </a:lnTo>
                <a:lnTo>
                  <a:pt x="1506631" y="5177261"/>
                </a:lnTo>
                <a:cubicBezTo>
                  <a:pt x="1552126" y="5177261"/>
                  <a:pt x="1589006" y="5140742"/>
                  <a:pt x="1589006" y="5095694"/>
                </a:cubicBezTo>
                <a:cubicBezTo>
                  <a:pt x="1589006" y="5050645"/>
                  <a:pt x="1552126" y="5014126"/>
                  <a:pt x="1506631" y="5014126"/>
                </a:cubicBezTo>
                <a:lnTo>
                  <a:pt x="837969" y="5014126"/>
                </a:lnTo>
                <a:lnTo>
                  <a:pt x="834435" y="5011418"/>
                </a:lnTo>
                <a:cubicBezTo>
                  <a:pt x="819218" y="4994122"/>
                  <a:pt x="809806" y="4970227"/>
                  <a:pt x="809806" y="4943832"/>
                </a:cubicBezTo>
                <a:cubicBezTo>
                  <a:pt x="809806" y="4904242"/>
                  <a:pt x="830983" y="4870273"/>
                  <a:pt x="861165" y="4855763"/>
                </a:cubicBezTo>
                <a:lnTo>
                  <a:pt x="872082" y="4853257"/>
                </a:lnTo>
                <a:lnTo>
                  <a:pt x="1247494" y="4853257"/>
                </a:lnTo>
                <a:cubicBezTo>
                  <a:pt x="1332796" y="4853257"/>
                  <a:pt x="1401947" y="4784784"/>
                  <a:pt x="1401947" y="4700319"/>
                </a:cubicBezTo>
                <a:cubicBezTo>
                  <a:pt x="1401947" y="4615853"/>
                  <a:pt x="1332796" y="4547380"/>
                  <a:pt x="1247494" y="4547380"/>
                </a:cubicBezTo>
                <a:lnTo>
                  <a:pt x="1165612" y="4547380"/>
                </a:lnTo>
                <a:lnTo>
                  <a:pt x="1161041" y="4543877"/>
                </a:lnTo>
                <a:cubicBezTo>
                  <a:pt x="1145823" y="4526580"/>
                  <a:pt x="1136411" y="4502685"/>
                  <a:pt x="1136411" y="4476291"/>
                </a:cubicBezTo>
                <a:cubicBezTo>
                  <a:pt x="1136411" y="4436701"/>
                  <a:pt x="1157589" y="4402732"/>
                  <a:pt x="1187770" y="4388222"/>
                </a:cubicBezTo>
                <a:lnTo>
                  <a:pt x="1192755" y="4387077"/>
                </a:lnTo>
                <a:lnTo>
                  <a:pt x="1302409" y="4387077"/>
                </a:lnTo>
                <a:cubicBezTo>
                  <a:pt x="1387711" y="4387077"/>
                  <a:pt x="1456862" y="4318604"/>
                  <a:pt x="1456862" y="4234139"/>
                </a:cubicBezTo>
                <a:cubicBezTo>
                  <a:pt x="1456862" y="4149673"/>
                  <a:pt x="1387711" y="4081200"/>
                  <a:pt x="1302409" y="4081200"/>
                </a:cubicBezTo>
                <a:lnTo>
                  <a:pt x="1009179" y="4081200"/>
                </a:lnTo>
                <a:lnTo>
                  <a:pt x="1002831" y="4076335"/>
                </a:lnTo>
                <a:cubicBezTo>
                  <a:pt x="987614" y="4059039"/>
                  <a:pt x="978202" y="4035144"/>
                  <a:pt x="978202" y="4008750"/>
                </a:cubicBezTo>
                <a:cubicBezTo>
                  <a:pt x="978202" y="3982356"/>
                  <a:pt x="987614" y="3958461"/>
                  <a:pt x="1002831" y="3941164"/>
                </a:cubicBezTo>
                <a:lnTo>
                  <a:pt x="1017450" y="3929960"/>
                </a:lnTo>
                <a:lnTo>
                  <a:pt x="1302411" y="3929960"/>
                </a:lnTo>
                <a:cubicBezTo>
                  <a:pt x="1347905" y="3929960"/>
                  <a:pt x="1384786" y="3893441"/>
                  <a:pt x="1384786" y="3848393"/>
                </a:cubicBezTo>
                <a:cubicBezTo>
                  <a:pt x="1384786" y="3803344"/>
                  <a:pt x="1347905" y="3766826"/>
                  <a:pt x="1302411" y="3766826"/>
                </a:cubicBezTo>
                <a:lnTo>
                  <a:pt x="1169950" y="3766826"/>
                </a:lnTo>
                <a:lnTo>
                  <a:pt x="1121851" y="3733244"/>
                </a:lnTo>
                <a:cubicBezTo>
                  <a:pt x="1091446" y="3701758"/>
                  <a:pt x="1072641" y="3658262"/>
                  <a:pt x="1072641" y="3610216"/>
                </a:cubicBezTo>
                <a:cubicBezTo>
                  <a:pt x="1072641" y="3562170"/>
                  <a:pt x="1091446" y="3518674"/>
                  <a:pt x="1121851" y="3487188"/>
                </a:cubicBezTo>
                <a:lnTo>
                  <a:pt x="1171605" y="3452451"/>
                </a:lnTo>
                <a:lnTo>
                  <a:pt x="1650216" y="3452451"/>
                </a:lnTo>
                <a:cubicBezTo>
                  <a:pt x="1695711" y="3452451"/>
                  <a:pt x="1732591" y="3415932"/>
                  <a:pt x="1732591" y="3370884"/>
                </a:cubicBezTo>
                <a:cubicBezTo>
                  <a:pt x="1732591" y="3325836"/>
                  <a:pt x="1695711" y="3289317"/>
                  <a:pt x="1650216" y="3289317"/>
                </a:cubicBezTo>
                <a:lnTo>
                  <a:pt x="1309730" y="3289317"/>
                </a:lnTo>
                <a:lnTo>
                  <a:pt x="1309592" y="3289211"/>
                </a:lnTo>
                <a:cubicBezTo>
                  <a:pt x="1294375" y="3271914"/>
                  <a:pt x="1284963" y="3248019"/>
                  <a:pt x="1284963" y="3221625"/>
                </a:cubicBezTo>
                <a:cubicBezTo>
                  <a:pt x="1284963" y="3195231"/>
                  <a:pt x="1294375" y="3171336"/>
                  <a:pt x="1309592" y="3154039"/>
                </a:cubicBezTo>
                <a:lnTo>
                  <a:pt x="1320073" y="3146007"/>
                </a:lnTo>
                <a:lnTo>
                  <a:pt x="1468306" y="3146007"/>
                </a:lnTo>
                <a:cubicBezTo>
                  <a:pt x="1513800" y="3146007"/>
                  <a:pt x="1550681" y="3109488"/>
                  <a:pt x="1550681" y="3064440"/>
                </a:cubicBezTo>
                <a:cubicBezTo>
                  <a:pt x="1550681" y="3019392"/>
                  <a:pt x="1513800" y="2982874"/>
                  <a:pt x="1468306" y="2982874"/>
                </a:cubicBezTo>
                <a:lnTo>
                  <a:pt x="39045" y="2982874"/>
                </a:lnTo>
                <a:lnTo>
                  <a:pt x="24629" y="2971826"/>
                </a:lnTo>
                <a:cubicBezTo>
                  <a:pt x="9412" y="2954529"/>
                  <a:pt x="0" y="2930634"/>
                  <a:pt x="0" y="2904240"/>
                </a:cubicBezTo>
                <a:cubicBezTo>
                  <a:pt x="0" y="2877847"/>
                  <a:pt x="9412" y="2853951"/>
                  <a:pt x="24629" y="2836655"/>
                </a:cubicBezTo>
                <a:lnTo>
                  <a:pt x="42269" y="2823137"/>
                </a:lnTo>
                <a:lnTo>
                  <a:pt x="1272663" y="2823137"/>
                </a:lnTo>
                <a:cubicBezTo>
                  <a:pt x="1357965" y="2823137"/>
                  <a:pt x="1427116" y="2754664"/>
                  <a:pt x="1427116" y="2670199"/>
                </a:cubicBezTo>
                <a:cubicBezTo>
                  <a:pt x="1427116" y="2585733"/>
                  <a:pt x="1357965" y="2517260"/>
                  <a:pt x="1272663" y="2517260"/>
                </a:cubicBezTo>
                <a:lnTo>
                  <a:pt x="884301" y="2517260"/>
                </a:lnTo>
                <a:lnTo>
                  <a:pt x="870903" y="2506993"/>
                </a:lnTo>
                <a:cubicBezTo>
                  <a:pt x="855686" y="2489696"/>
                  <a:pt x="846274" y="2465801"/>
                  <a:pt x="846274" y="2439407"/>
                </a:cubicBezTo>
                <a:cubicBezTo>
                  <a:pt x="846274" y="2399816"/>
                  <a:pt x="867451" y="2365847"/>
                  <a:pt x="897633" y="2351338"/>
                </a:cubicBezTo>
                <a:lnTo>
                  <a:pt x="900292" y="2350727"/>
                </a:lnTo>
                <a:lnTo>
                  <a:pt x="966046" y="2350727"/>
                </a:lnTo>
                <a:cubicBezTo>
                  <a:pt x="1051348" y="2350727"/>
                  <a:pt x="1120499" y="2282253"/>
                  <a:pt x="1120499" y="2197788"/>
                </a:cubicBezTo>
                <a:cubicBezTo>
                  <a:pt x="1120499" y="2113322"/>
                  <a:pt x="1051348" y="2044848"/>
                  <a:pt x="966046" y="2044848"/>
                </a:cubicBezTo>
                <a:lnTo>
                  <a:pt x="455546" y="2044848"/>
                </a:lnTo>
                <a:lnTo>
                  <a:pt x="441867" y="2034366"/>
                </a:lnTo>
                <a:cubicBezTo>
                  <a:pt x="426650" y="2017069"/>
                  <a:pt x="417237" y="1993174"/>
                  <a:pt x="417237" y="1966780"/>
                </a:cubicBezTo>
                <a:cubicBezTo>
                  <a:pt x="417237" y="1940387"/>
                  <a:pt x="426650" y="1916491"/>
                  <a:pt x="441867" y="1899195"/>
                </a:cubicBezTo>
                <a:lnTo>
                  <a:pt x="460243" y="1885112"/>
                </a:lnTo>
                <a:lnTo>
                  <a:pt x="1090753" y="1885112"/>
                </a:lnTo>
                <a:cubicBezTo>
                  <a:pt x="1136247" y="1885112"/>
                  <a:pt x="1173128" y="1848594"/>
                  <a:pt x="1173128" y="1803546"/>
                </a:cubicBezTo>
                <a:cubicBezTo>
                  <a:pt x="1173128" y="1758497"/>
                  <a:pt x="1136247" y="1721978"/>
                  <a:pt x="1090753" y="1721978"/>
                </a:cubicBezTo>
                <a:lnTo>
                  <a:pt x="1013838" y="1721978"/>
                </a:lnTo>
                <a:lnTo>
                  <a:pt x="997628" y="1716996"/>
                </a:lnTo>
                <a:cubicBezTo>
                  <a:pt x="938727" y="1692328"/>
                  <a:pt x="897399" y="1634577"/>
                  <a:pt x="897399" y="1567268"/>
                </a:cubicBezTo>
                <a:cubicBezTo>
                  <a:pt x="897399" y="1499959"/>
                  <a:pt x="938727" y="1442208"/>
                  <a:pt x="997628" y="1417540"/>
                </a:cubicBezTo>
                <a:lnTo>
                  <a:pt x="1024422" y="1409304"/>
                </a:lnTo>
                <a:lnTo>
                  <a:pt x="1290970" y="1409304"/>
                </a:lnTo>
                <a:cubicBezTo>
                  <a:pt x="1336464" y="1409304"/>
                  <a:pt x="1373345" y="1372785"/>
                  <a:pt x="1373345" y="1327736"/>
                </a:cubicBezTo>
                <a:cubicBezTo>
                  <a:pt x="1373345" y="1282688"/>
                  <a:pt x="1336464" y="1246169"/>
                  <a:pt x="1290970" y="1246169"/>
                </a:cubicBezTo>
                <a:lnTo>
                  <a:pt x="207597" y="1246169"/>
                </a:lnTo>
                <a:lnTo>
                  <a:pt x="161760" y="1215568"/>
                </a:lnTo>
                <a:cubicBezTo>
                  <a:pt x="132062" y="1186162"/>
                  <a:pt x="113694" y="1145537"/>
                  <a:pt x="113694" y="1100664"/>
                </a:cubicBezTo>
                <a:cubicBezTo>
                  <a:pt x="113694" y="1033355"/>
                  <a:pt x="155022" y="975605"/>
                  <a:pt x="213922" y="950937"/>
                </a:cubicBezTo>
                <a:lnTo>
                  <a:pt x="233812" y="944823"/>
                </a:lnTo>
                <a:lnTo>
                  <a:pt x="856213" y="944823"/>
                </a:lnTo>
                <a:cubicBezTo>
                  <a:pt x="901707" y="944823"/>
                  <a:pt x="938588" y="908304"/>
                  <a:pt x="938588" y="863255"/>
                </a:cubicBezTo>
                <a:cubicBezTo>
                  <a:pt x="938588" y="818207"/>
                  <a:pt x="901707" y="781688"/>
                  <a:pt x="856213" y="781688"/>
                </a:cubicBezTo>
                <a:lnTo>
                  <a:pt x="746808" y="781688"/>
                </a:lnTo>
                <a:lnTo>
                  <a:pt x="736830" y="774042"/>
                </a:lnTo>
                <a:cubicBezTo>
                  <a:pt x="721612" y="756744"/>
                  <a:pt x="712200" y="732849"/>
                  <a:pt x="712200" y="706455"/>
                </a:cubicBezTo>
                <a:cubicBezTo>
                  <a:pt x="712200" y="680062"/>
                  <a:pt x="721612" y="656166"/>
                  <a:pt x="736830" y="638869"/>
                </a:cubicBezTo>
                <a:lnTo>
                  <a:pt x="758905" y="621952"/>
                </a:lnTo>
                <a:lnTo>
                  <a:pt x="1169695" y="621952"/>
                </a:lnTo>
                <a:cubicBezTo>
                  <a:pt x="1253102" y="621952"/>
                  <a:pt x="1320716" y="555001"/>
                  <a:pt x="1320716" y="472412"/>
                </a:cubicBezTo>
                <a:cubicBezTo>
                  <a:pt x="1320716" y="389823"/>
                  <a:pt x="1253102" y="322872"/>
                  <a:pt x="1169695" y="322872"/>
                </a:cubicBezTo>
                <a:lnTo>
                  <a:pt x="990467" y="322872"/>
                </a:lnTo>
                <a:lnTo>
                  <a:pt x="974944" y="310976"/>
                </a:lnTo>
                <a:cubicBezTo>
                  <a:pt x="959727" y="293680"/>
                  <a:pt x="950314" y="269785"/>
                  <a:pt x="950314" y="243391"/>
                </a:cubicBezTo>
                <a:cubicBezTo>
                  <a:pt x="950314" y="216997"/>
                  <a:pt x="959727" y="193102"/>
                  <a:pt x="974944" y="175805"/>
                </a:cubicBezTo>
                <a:lnTo>
                  <a:pt x="991477" y="163136"/>
                </a:lnTo>
                <a:lnTo>
                  <a:pt x="1650216" y="163136"/>
                </a:lnTo>
                <a:cubicBezTo>
                  <a:pt x="1695711" y="163136"/>
                  <a:pt x="1732591" y="126617"/>
                  <a:pt x="1732591" y="81568"/>
                </a:cubicBezTo>
                <a:cubicBezTo>
                  <a:pt x="1732591" y="36520"/>
                  <a:pt x="1695711" y="1"/>
                  <a:pt x="1650216" y="1"/>
                </a:cubicBezTo>
                <a:lnTo>
                  <a:pt x="1006647" y="1"/>
                </a:lnTo>
                <a:close/>
              </a:path>
            </a:pathLst>
          </a:custGeom>
        </p:spPr>
      </p:pic>
      <p:sp>
        <p:nvSpPr>
          <p:cNvPr id="53" name="L 形 52">
            <a:extLst>
              <a:ext uri="{FF2B5EF4-FFF2-40B4-BE49-F238E27FC236}">
                <a16:creationId xmlns:a16="http://schemas.microsoft.com/office/drawing/2014/main" id="{3A3C0005-4098-4C47-B617-BFFC33540436}"/>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0E6E9C1-65FE-4406-99E1-478FA1827F9C}"/>
              </a:ext>
            </a:extLst>
          </p:cNvPr>
          <p:cNvSpPr/>
          <p:nvPr/>
        </p:nvSpPr>
        <p:spPr>
          <a:xfrm>
            <a:off x="839676" y="1854000"/>
            <a:ext cx="5606012" cy="2518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5400" dirty="0">
                <a:solidFill>
                  <a:srgbClr val="085521"/>
                </a:solidFill>
                <a:latin typeface="Facon" pitchFamily="2" charset="0"/>
              </a:rPr>
              <a:t>恳请老师批评指正</a:t>
            </a:r>
          </a:p>
        </p:txBody>
      </p:sp>
      <p:grpSp>
        <p:nvGrpSpPr>
          <p:cNvPr id="12" name="组合 11">
            <a:extLst>
              <a:ext uri="{FF2B5EF4-FFF2-40B4-BE49-F238E27FC236}">
                <a16:creationId xmlns:a16="http://schemas.microsoft.com/office/drawing/2014/main" id="{036724F5-D834-4580-837A-F2EC67324DF5}"/>
              </a:ext>
            </a:extLst>
          </p:cNvPr>
          <p:cNvGrpSpPr/>
          <p:nvPr/>
        </p:nvGrpSpPr>
        <p:grpSpPr>
          <a:xfrm>
            <a:off x="474731" y="517226"/>
            <a:ext cx="2938780" cy="679450"/>
            <a:chOff x="14455" y="180"/>
            <a:chExt cx="4628" cy="1070"/>
          </a:xfrm>
        </p:grpSpPr>
        <p:pic>
          <p:nvPicPr>
            <p:cNvPr id="13" name="图片 12" descr="徽标&#10;&#10;描述已自动生成">
              <a:extLst>
                <a:ext uri="{FF2B5EF4-FFF2-40B4-BE49-F238E27FC236}">
                  <a16:creationId xmlns:a16="http://schemas.microsoft.com/office/drawing/2014/main" id="{78021C6B-763C-4827-BE05-986426A9C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14" name="组合 13">
              <a:extLst>
                <a:ext uri="{FF2B5EF4-FFF2-40B4-BE49-F238E27FC236}">
                  <a16:creationId xmlns:a16="http://schemas.microsoft.com/office/drawing/2014/main" id="{DEB5B550-FF60-4D65-A0CB-C911CD3BF807}"/>
                </a:ext>
              </a:extLst>
            </p:cNvPr>
            <p:cNvGrpSpPr/>
            <p:nvPr/>
          </p:nvGrpSpPr>
          <p:grpSpPr>
            <a:xfrm>
              <a:off x="15635" y="316"/>
              <a:ext cx="3448" cy="850"/>
              <a:chOff x="5137150" y="5938838"/>
              <a:chExt cx="5362576" cy="1474788"/>
            </a:xfrm>
            <a:solidFill>
              <a:schemeClr val="tx1"/>
            </a:solidFill>
          </p:grpSpPr>
          <p:sp>
            <p:nvSpPr>
              <p:cNvPr id="15" name="Freeform 5">
                <a:extLst>
                  <a:ext uri="{FF2B5EF4-FFF2-40B4-BE49-F238E27FC236}">
                    <a16:creationId xmlns:a16="http://schemas.microsoft.com/office/drawing/2014/main" id="{18817DE8-2425-4350-828F-852AF9123833}"/>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16" name="Freeform 6">
                <a:extLst>
                  <a:ext uri="{FF2B5EF4-FFF2-40B4-BE49-F238E27FC236}">
                    <a16:creationId xmlns:a16="http://schemas.microsoft.com/office/drawing/2014/main" id="{3AFC7B82-EDC8-4698-B099-3A32CC11CA51}"/>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 name="Freeform 7">
                <a:extLst>
                  <a:ext uri="{FF2B5EF4-FFF2-40B4-BE49-F238E27FC236}">
                    <a16:creationId xmlns:a16="http://schemas.microsoft.com/office/drawing/2014/main" id="{190405E7-6991-46ED-A6C0-10395E293A84}"/>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 name="Freeform 8">
                <a:extLst>
                  <a:ext uri="{FF2B5EF4-FFF2-40B4-BE49-F238E27FC236}">
                    <a16:creationId xmlns:a16="http://schemas.microsoft.com/office/drawing/2014/main" id="{4CFA896A-0C9F-4D43-B19D-777089D66129}"/>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9">
                <a:extLst>
                  <a:ext uri="{FF2B5EF4-FFF2-40B4-BE49-F238E27FC236}">
                    <a16:creationId xmlns:a16="http://schemas.microsoft.com/office/drawing/2014/main" id="{F11C4CAA-689D-4E1E-93D0-EC8359F2C89F}"/>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10">
                <a:extLst>
                  <a:ext uri="{FF2B5EF4-FFF2-40B4-BE49-F238E27FC236}">
                    <a16:creationId xmlns:a16="http://schemas.microsoft.com/office/drawing/2014/main" id="{41F19977-37BE-46B8-B12B-1CCFF9E916C3}"/>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11">
                <a:extLst>
                  <a:ext uri="{FF2B5EF4-FFF2-40B4-BE49-F238E27FC236}">
                    <a16:creationId xmlns:a16="http://schemas.microsoft.com/office/drawing/2014/main" id="{365275B4-5E54-4D9F-A83D-CBDFAC6A5673}"/>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12">
                <a:extLst>
                  <a:ext uri="{FF2B5EF4-FFF2-40B4-BE49-F238E27FC236}">
                    <a16:creationId xmlns:a16="http://schemas.microsoft.com/office/drawing/2014/main" id="{03560038-FBBF-4928-BD95-3F6934CDF21B}"/>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13">
                <a:extLst>
                  <a:ext uri="{FF2B5EF4-FFF2-40B4-BE49-F238E27FC236}">
                    <a16:creationId xmlns:a16="http://schemas.microsoft.com/office/drawing/2014/main" id="{CDCF52E6-A576-42B7-B7EA-3B098FDCF328}"/>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 name="Freeform 14">
                <a:extLst>
                  <a:ext uri="{FF2B5EF4-FFF2-40B4-BE49-F238E27FC236}">
                    <a16:creationId xmlns:a16="http://schemas.microsoft.com/office/drawing/2014/main" id="{7CCC28A4-31BD-4BD8-937F-B8CD1E8E5958}"/>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15">
                <a:extLst>
                  <a:ext uri="{FF2B5EF4-FFF2-40B4-BE49-F238E27FC236}">
                    <a16:creationId xmlns:a16="http://schemas.microsoft.com/office/drawing/2014/main" id="{52FBB5EA-DE44-4600-A6A1-FD7DC4EDED7C}"/>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 name="Freeform 16">
                <a:extLst>
                  <a:ext uri="{FF2B5EF4-FFF2-40B4-BE49-F238E27FC236}">
                    <a16:creationId xmlns:a16="http://schemas.microsoft.com/office/drawing/2014/main" id="{221A642B-9F34-4680-AA0E-3A3A5E250C10}"/>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17">
                <a:extLst>
                  <a:ext uri="{FF2B5EF4-FFF2-40B4-BE49-F238E27FC236}">
                    <a16:creationId xmlns:a16="http://schemas.microsoft.com/office/drawing/2014/main" id="{94CF8A75-CFCC-429F-A968-5F6AD215BA2B}"/>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18">
                <a:extLst>
                  <a:ext uri="{FF2B5EF4-FFF2-40B4-BE49-F238E27FC236}">
                    <a16:creationId xmlns:a16="http://schemas.microsoft.com/office/drawing/2014/main" id="{8FC5560E-B411-4362-BCAF-D7B76BFD8D6F}"/>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19">
                <a:extLst>
                  <a:ext uri="{FF2B5EF4-FFF2-40B4-BE49-F238E27FC236}">
                    <a16:creationId xmlns:a16="http://schemas.microsoft.com/office/drawing/2014/main" id="{31378AFF-59C6-4BB9-9BFE-4FB0502BB600}"/>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 name="Freeform 20">
                <a:extLst>
                  <a:ext uri="{FF2B5EF4-FFF2-40B4-BE49-F238E27FC236}">
                    <a16:creationId xmlns:a16="http://schemas.microsoft.com/office/drawing/2014/main" id="{DEF48367-ED84-4DF4-8C53-39A287CE9661}"/>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 name="Freeform 21">
                <a:extLst>
                  <a:ext uri="{FF2B5EF4-FFF2-40B4-BE49-F238E27FC236}">
                    <a16:creationId xmlns:a16="http://schemas.microsoft.com/office/drawing/2014/main" id="{C354AEC3-E5C3-4282-B28F-CCE9B3375625}"/>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 name="Freeform 22">
                <a:extLst>
                  <a:ext uri="{FF2B5EF4-FFF2-40B4-BE49-F238E27FC236}">
                    <a16:creationId xmlns:a16="http://schemas.microsoft.com/office/drawing/2014/main" id="{19F9351F-D4BE-4933-9CFE-DBA654F6AB39}"/>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 name="Freeform 23">
                <a:extLst>
                  <a:ext uri="{FF2B5EF4-FFF2-40B4-BE49-F238E27FC236}">
                    <a16:creationId xmlns:a16="http://schemas.microsoft.com/office/drawing/2014/main" id="{A8A8279E-5F71-473F-90CB-00CD0548AF49}"/>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 name="Freeform 24">
                <a:extLst>
                  <a:ext uri="{FF2B5EF4-FFF2-40B4-BE49-F238E27FC236}">
                    <a16:creationId xmlns:a16="http://schemas.microsoft.com/office/drawing/2014/main" id="{671EEC01-6356-4BAA-8FAE-4BE344CE7ACE}"/>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 name="Freeform 25">
                <a:extLst>
                  <a:ext uri="{FF2B5EF4-FFF2-40B4-BE49-F238E27FC236}">
                    <a16:creationId xmlns:a16="http://schemas.microsoft.com/office/drawing/2014/main" id="{2891C875-936B-452D-A700-94D36D46E133}"/>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 name="Freeform 26">
                <a:extLst>
                  <a:ext uri="{FF2B5EF4-FFF2-40B4-BE49-F238E27FC236}">
                    <a16:creationId xmlns:a16="http://schemas.microsoft.com/office/drawing/2014/main" id="{8CDB3AD9-11E5-4967-8EE2-5F90256EED70}"/>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
        <p:nvSpPr>
          <p:cNvPr id="38" name="矩形: 圆角 37">
            <a:extLst>
              <a:ext uri="{FF2B5EF4-FFF2-40B4-BE49-F238E27FC236}">
                <a16:creationId xmlns:a16="http://schemas.microsoft.com/office/drawing/2014/main" id="{762D8E2A-4BDE-90BE-2FE4-EDAEC13C79BC}"/>
              </a:ext>
            </a:extLst>
          </p:cNvPr>
          <p:cNvSpPr/>
          <p:nvPr/>
        </p:nvSpPr>
        <p:spPr>
          <a:xfrm>
            <a:off x="1299988" y="5034723"/>
            <a:ext cx="2113523"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答辩人：索瑞祥</a:t>
            </a:r>
          </a:p>
        </p:txBody>
      </p:sp>
      <p:sp>
        <p:nvSpPr>
          <p:cNvPr id="40" name="矩形: 圆角 39">
            <a:extLst>
              <a:ext uri="{FF2B5EF4-FFF2-40B4-BE49-F238E27FC236}">
                <a16:creationId xmlns:a16="http://schemas.microsoft.com/office/drawing/2014/main" id="{BCD1152E-478B-F557-8621-0263F061FB79}"/>
              </a:ext>
            </a:extLst>
          </p:cNvPr>
          <p:cNvSpPr/>
          <p:nvPr/>
        </p:nvSpPr>
        <p:spPr>
          <a:xfrm>
            <a:off x="3757477" y="5034723"/>
            <a:ext cx="2113523"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指导老师：董平</a:t>
            </a:r>
          </a:p>
        </p:txBody>
      </p:sp>
      <p:sp>
        <p:nvSpPr>
          <p:cNvPr id="41" name="矩形: 圆角 40">
            <a:extLst>
              <a:ext uri="{FF2B5EF4-FFF2-40B4-BE49-F238E27FC236}">
                <a16:creationId xmlns:a16="http://schemas.microsoft.com/office/drawing/2014/main" id="{555D78FC-D3E1-3031-1999-653A7BDC2B3A}"/>
              </a:ext>
            </a:extLst>
          </p:cNvPr>
          <p:cNvSpPr/>
          <p:nvPr/>
        </p:nvSpPr>
        <p:spPr>
          <a:xfrm>
            <a:off x="1299987" y="5574740"/>
            <a:ext cx="2113523"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学号：</a:t>
            </a:r>
            <a:r>
              <a:rPr lang="en-US" altLang="zh-CN" sz="1400" spc="100" dirty="0">
                <a:solidFill>
                  <a:srgbClr val="165E37"/>
                </a:solidFill>
                <a:latin typeface="思源黑体 CN Normal" panose="020B0400000000000000" pitchFamily="34" charset="-122"/>
                <a:ea typeface="思源黑体 CN Normal" panose="020B0400000000000000" pitchFamily="34" charset="-122"/>
              </a:rPr>
              <a:t>22120122</a:t>
            </a:r>
            <a:endParaRPr lang="zh-CN" altLang="en-US" sz="1400" spc="100" dirty="0">
              <a:solidFill>
                <a:srgbClr val="165E37"/>
              </a:solidFill>
              <a:latin typeface="思源黑体 CN Normal" panose="020B0400000000000000" pitchFamily="34" charset="-122"/>
              <a:ea typeface="思源黑体 CN Normal" panose="020B0400000000000000" pitchFamily="34" charset="-122"/>
            </a:endParaRPr>
          </a:p>
        </p:txBody>
      </p:sp>
      <p:sp>
        <p:nvSpPr>
          <p:cNvPr id="42" name="矩形: 圆角 41">
            <a:extLst>
              <a:ext uri="{FF2B5EF4-FFF2-40B4-BE49-F238E27FC236}">
                <a16:creationId xmlns:a16="http://schemas.microsoft.com/office/drawing/2014/main" id="{5C8C23FE-9C1E-48DB-5297-E18F9933E00B}"/>
              </a:ext>
            </a:extLst>
          </p:cNvPr>
          <p:cNvSpPr/>
          <p:nvPr/>
        </p:nvSpPr>
        <p:spPr>
          <a:xfrm>
            <a:off x="3827187" y="5574740"/>
            <a:ext cx="2043814" cy="384424"/>
          </a:xfrm>
          <a:prstGeom prst="roundRect">
            <a:avLst>
              <a:gd name="adj" fmla="val 27658"/>
            </a:avLst>
          </a:prstGeom>
          <a:noFill/>
          <a:ln>
            <a:solidFill>
              <a:srgbClr val="165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100" dirty="0">
                <a:solidFill>
                  <a:srgbClr val="165E37"/>
                </a:solidFill>
                <a:latin typeface="思源黑体 CN Normal" panose="020B0400000000000000" pitchFamily="34" charset="-122"/>
                <a:ea typeface="思源黑体 CN Normal" panose="020B0400000000000000" pitchFamily="34" charset="-122"/>
              </a:rPr>
              <a:t>答辩时间：</a:t>
            </a:r>
            <a:r>
              <a:rPr lang="en-US" altLang="zh-CN" sz="1400" spc="100" dirty="0">
                <a:solidFill>
                  <a:srgbClr val="165E37"/>
                </a:solidFill>
                <a:latin typeface="思源黑体 CN Normal" panose="020B0400000000000000" pitchFamily="34" charset="-122"/>
                <a:ea typeface="思源黑体 CN Normal" panose="020B0400000000000000" pitchFamily="34" charset="-122"/>
              </a:rPr>
              <a:t>10.24</a:t>
            </a:r>
            <a:endParaRPr lang="zh-CN" altLang="en-US" sz="1400" spc="100" dirty="0">
              <a:solidFill>
                <a:srgbClr val="165E37"/>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892683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L 形 52">
            <a:extLst>
              <a:ext uri="{FF2B5EF4-FFF2-40B4-BE49-F238E27FC236}">
                <a16:creationId xmlns:a16="http://schemas.microsoft.com/office/drawing/2014/main" id="{3A3C0005-4098-4C47-B617-BFFC33540436}"/>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a:extLst>
              <a:ext uri="{FF2B5EF4-FFF2-40B4-BE49-F238E27FC236}">
                <a16:creationId xmlns:a16="http://schemas.microsoft.com/office/drawing/2014/main" id="{38C20234-151D-4D06-A978-450CC451CC15}"/>
              </a:ext>
            </a:extLst>
          </p:cNvPr>
          <p:cNvSpPr/>
          <p:nvPr/>
        </p:nvSpPr>
        <p:spPr>
          <a:xfrm flipV="1">
            <a:off x="741000" y="619563"/>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iS1îďè">
            <a:extLst>
              <a:ext uri="{FF2B5EF4-FFF2-40B4-BE49-F238E27FC236}">
                <a16:creationId xmlns:a16="http://schemas.microsoft.com/office/drawing/2014/main" id="{098CABFD-BD00-4F78-AD00-376B7361142B}"/>
              </a:ext>
            </a:extLst>
          </p:cNvPr>
          <p:cNvSpPr/>
          <p:nvPr/>
        </p:nvSpPr>
        <p:spPr bwMode="auto">
          <a:xfrm>
            <a:off x="5316792" y="759792"/>
            <a:ext cx="2894208" cy="2894208"/>
          </a:xfrm>
          <a:prstGeom prst="rect">
            <a:avLst/>
          </a:prstGeom>
          <a:noFill/>
          <a:ln w="19050">
            <a:noFill/>
            <a:round/>
            <a:headEnd/>
            <a:tailEnd/>
          </a:ln>
        </p:spPr>
        <p:txBody>
          <a:bodyPr rot="0" spcFirstLastPara="0" vert="horz" wrap="square" lIns="0" tIns="0" rIns="0" bIns="0" anchor="ctr" anchorCtr="0" forceAA="0" compatLnSpc="1">
            <a:prstTxWarp prst="textNoShape">
              <a:avLst/>
            </a:prstTxWarp>
            <a:normAutofit/>
          </a:bodyPr>
          <a:lstStyle/>
          <a:p>
            <a:pPr algn="ctr"/>
            <a:r>
              <a:rPr lang="en-US" altLang="zh-CN" sz="11500" dirty="0">
                <a:solidFill>
                  <a:srgbClr val="165E37"/>
                </a:solidFill>
                <a:latin typeface="Facon" pitchFamily="2" charset="0"/>
              </a:rPr>
              <a:t>01</a:t>
            </a:r>
          </a:p>
        </p:txBody>
      </p:sp>
      <p:sp>
        <p:nvSpPr>
          <p:cNvPr id="49" name="矩形 48">
            <a:extLst>
              <a:ext uri="{FF2B5EF4-FFF2-40B4-BE49-F238E27FC236}">
                <a16:creationId xmlns:a16="http://schemas.microsoft.com/office/drawing/2014/main" id="{C001B8EB-CCFE-4FA0-A27D-19EB1FA9DFFE}"/>
              </a:ext>
            </a:extLst>
          </p:cNvPr>
          <p:cNvSpPr/>
          <p:nvPr/>
        </p:nvSpPr>
        <p:spPr>
          <a:xfrm>
            <a:off x="1461000" y="1384510"/>
            <a:ext cx="3690000" cy="3870000"/>
          </a:xfrm>
          <a:prstGeom prst="rect">
            <a:avLst/>
          </a:prstGeom>
          <a:noFill/>
          <a:ln w="9525">
            <a:solidFill>
              <a:srgbClr val="085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F68EEF8-8BF9-48F9-AAD2-545D8B7C85B3}"/>
              </a:ext>
            </a:extLst>
          </p:cNvPr>
          <p:cNvSpPr/>
          <p:nvPr/>
        </p:nvSpPr>
        <p:spPr>
          <a:xfrm>
            <a:off x="5683896" y="2844000"/>
            <a:ext cx="5497104" cy="130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4800" dirty="0">
                <a:solidFill>
                  <a:srgbClr val="085521"/>
                </a:solidFill>
                <a:latin typeface="思源黑体 CN Heavy" panose="020B0A00000000000000" pitchFamily="34" charset="-122"/>
                <a:ea typeface="思源黑体 CN Heavy" panose="020B0A00000000000000" pitchFamily="34" charset="-122"/>
              </a:rPr>
              <a:t>研究背景及意义</a:t>
            </a:r>
          </a:p>
        </p:txBody>
      </p:sp>
      <p:sp>
        <p:nvSpPr>
          <p:cNvPr id="51" name="矩形 50">
            <a:extLst>
              <a:ext uri="{FF2B5EF4-FFF2-40B4-BE49-F238E27FC236}">
                <a16:creationId xmlns:a16="http://schemas.microsoft.com/office/drawing/2014/main" id="{66461D9A-6054-49C3-8B14-DEBB4DDA7EA2}"/>
              </a:ext>
            </a:extLst>
          </p:cNvPr>
          <p:cNvSpPr/>
          <p:nvPr/>
        </p:nvSpPr>
        <p:spPr>
          <a:xfrm>
            <a:off x="5683896" y="3981460"/>
            <a:ext cx="1421012" cy="74832"/>
          </a:xfrm>
          <a:prstGeom prst="rect">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2" name="矩形 51">
            <a:extLst>
              <a:ext uri="{FF2B5EF4-FFF2-40B4-BE49-F238E27FC236}">
                <a16:creationId xmlns:a16="http://schemas.microsoft.com/office/drawing/2014/main" id="{B5FE5CB6-6EEE-40C9-87E8-C069BAFBDBF8}"/>
              </a:ext>
            </a:extLst>
          </p:cNvPr>
          <p:cNvSpPr/>
          <p:nvPr/>
        </p:nvSpPr>
        <p:spPr>
          <a:xfrm>
            <a:off x="5683897" y="4258491"/>
            <a:ext cx="4236391" cy="475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50000"/>
              </a:lnSpc>
            </a:pPr>
            <a:r>
              <a:rPr lang="en-US" altLang="zh-CN" dirty="0">
                <a:solidFill>
                  <a:schemeClr val="tx1"/>
                </a:solidFill>
                <a:latin typeface="Bell MT" panose="02020503060305020303" pitchFamily="18" charset="0"/>
              </a:rPr>
              <a:t>Research background and significance</a:t>
            </a:r>
          </a:p>
        </p:txBody>
      </p:sp>
      <p:pic>
        <p:nvPicPr>
          <p:cNvPr id="3" name="图片 2">
            <a:extLst>
              <a:ext uri="{FF2B5EF4-FFF2-40B4-BE49-F238E27FC236}">
                <a16:creationId xmlns:a16="http://schemas.microsoft.com/office/drawing/2014/main" id="{5100E4B5-BCF5-42F2-88F8-D6E917FB2D09}"/>
              </a:ext>
            </a:extLst>
          </p:cNvPr>
          <p:cNvPicPr>
            <a:picLocks noChangeAspect="1"/>
          </p:cNvPicPr>
          <p:nvPr/>
        </p:nvPicPr>
        <p:blipFill>
          <a:blip r:embed="rId3">
            <a:extLst>
              <a:ext uri="{28A0092B-C50C-407E-A947-70E740481C1C}">
                <a14:useLocalDpi xmlns:a14="http://schemas.microsoft.com/office/drawing/2010/main" val="0"/>
              </a:ext>
            </a:extLst>
          </a:blip>
          <a:srcRect t="10643" b="10643"/>
          <a:stretch/>
        </p:blipFill>
        <p:spPr>
          <a:xfrm>
            <a:off x="1267415" y="1519510"/>
            <a:ext cx="3690000" cy="3869999"/>
          </a:xfrm>
          <a:prstGeom prst="rect">
            <a:avLst/>
          </a:prstGeom>
          <a:effectLst/>
        </p:spPr>
      </p:pic>
      <p:sp>
        <p:nvSpPr>
          <p:cNvPr id="16" name="L 形 15">
            <a:extLst>
              <a:ext uri="{FF2B5EF4-FFF2-40B4-BE49-F238E27FC236}">
                <a16:creationId xmlns:a16="http://schemas.microsoft.com/office/drawing/2014/main" id="{F7F5163B-160A-465E-B864-3EF8E9A6E115}"/>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990C57F1-A9D5-4C93-8100-80A4CDD9B36F}"/>
              </a:ext>
            </a:extLst>
          </p:cNvPr>
          <p:cNvGrpSpPr/>
          <p:nvPr/>
        </p:nvGrpSpPr>
        <p:grpSpPr>
          <a:xfrm>
            <a:off x="8616000" y="525387"/>
            <a:ext cx="2938780" cy="679450"/>
            <a:chOff x="14455" y="180"/>
            <a:chExt cx="4628" cy="1070"/>
          </a:xfrm>
        </p:grpSpPr>
        <p:pic>
          <p:nvPicPr>
            <p:cNvPr id="13" name="图片 12" descr="徽标&#10;&#10;描述已自动生成">
              <a:extLst>
                <a:ext uri="{FF2B5EF4-FFF2-40B4-BE49-F238E27FC236}">
                  <a16:creationId xmlns:a16="http://schemas.microsoft.com/office/drawing/2014/main" id="{A6787902-D5DC-43E5-A97A-B91DC73D1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14" name="组合 13">
              <a:extLst>
                <a:ext uri="{FF2B5EF4-FFF2-40B4-BE49-F238E27FC236}">
                  <a16:creationId xmlns:a16="http://schemas.microsoft.com/office/drawing/2014/main" id="{8A6470AE-F4C4-4866-A6F9-237311AC5F88}"/>
                </a:ext>
              </a:extLst>
            </p:cNvPr>
            <p:cNvGrpSpPr/>
            <p:nvPr/>
          </p:nvGrpSpPr>
          <p:grpSpPr>
            <a:xfrm>
              <a:off x="15635" y="316"/>
              <a:ext cx="3448" cy="850"/>
              <a:chOff x="5137150" y="5938838"/>
              <a:chExt cx="5362576" cy="1474788"/>
            </a:xfrm>
            <a:solidFill>
              <a:schemeClr val="tx1"/>
            </a:solidFill>
          </p:grpSpPr>
          <p:sp>
            <p:nvSpPr>
              <p:cNvPr id="15" name="Freeform 5">
                <a:extLst>
                  <a:ext uri="{FF2B5EF4-FFF2-40B4-BE49-F238E27FC236}">
                    <a16:creationId xmlns:a16="http://schemas.microsoft.com/office/drawing/2014/main" id="{8B88E1FA-E691-4C19-AA8B-84AF2884A8FC}"/>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18" name="Freeform 6">
                <a:extLst>
                  <a:ext uri="{FF2B5EF4-FFF2-40B4-BE49-F238E27FC236}">
                    <a16:creationId xmlns:a16="http://schemas.microsoft.com/office/drawing/2014/main" id="{57D48144-340E-4C0C-AA49-02048A1F1E7C}"/>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7">
                <a:extLst>
                  <a:ext uri="{FF2B5EF4-FFF2-40B4-BE49-F238E27FC236}">
                    <a16:creationId xmlns:a16="http://schemas.microsoft.com/office/drawing/2014/main" id="{A1D579F9-A2B6-4AE3-B45B-03EF48E96311}"/>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8">
                <a:extLst>
                  <a:ext uri="{FF2B5EF4-FFF2-40B4-BE49-F238E27FC236}">
                    <a16:creationId xmlns:a16="http://schemas.microsoft.com/office/drawing/2014/main" id="{1F5BD83A-6542-4E18-B308-36C445CDC13F}"/>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 name="Freeform 9">
                <a:extLst>
                  <a:ext uri="{FF2B5EF4-FFF2-40B4-BE49-F238E27FC236}">
                    <a16:creationId xmlns:a16="http://schemas.microsoft.com/office/drawing/2014/main" id="{FC38D805-2EE9-4018-AB4E-242ACC678595}"/>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10">
                <a:extLst>
                  <a:ext uri="{FF2B5EF4-FFF2-40B4-BE49-F238E27FC236}">
                    <a16:creationId xmlns:a16="http://schemas.microsoft.com/office/drawing/2014/main" id="{A8A673C6-D1FD-44C4-810F-9A7E206672F2}"/>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11">
                <a:extLst>
                  <a:ext uri="{FF2B5EF4-FFF2-40B4-BE49-F238E27FC236}">
                    <a16:creationId xmlns:a16="http://schemas.microsoft.com/office/drawing/2014/main" id="{94CC97B4-A0C8-4CE9-A75C-5597615BCDE4}"/>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12">
                <a:extLst>
                  <a:ext uri="{FF2B5EF4-FFF2-40B4-BE49-F238E27FC236}">
                    <a16:creationId xmlns:a16="http://schemas.microsoft.com/office/drawing/2014/main" id="{02DB19CF-7C37-44AD-9CEB-C31600456378}"/>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13">
                <a:extLst>
                  <a:ext uri="{FF2B5EF4-FFF2-40B4-BE49-F238E27FC236}">
                    <a16:creationId xmlns:a16="http://schemas.microsoft.com/office/drawing/2014/main" id="{BDFEEB87-B12F-49FD-AE16-7641D8D95376}"/>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 name="Freeform 14">
                <a:extLst>
                  <a:ext uri="{FF2B5EF4-FFF2-40B4-BE49-F238E27FC236}">
                    <a16:creationId xmlns:a16="http://schemas.microsoft.com/office/drawing/2014/main" id="{D9D68466-E1D0-4CFF-9A9A-541E6DC90A49}"/>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15">
                <a:extLst>
                  <a:ext uri="{FF2B5EF4-FFF2-40B4-BE49-F238E27FC236}">
                    <a16:creationId xmlns:a16="http://schemas.microsoft.com/office/drawing/2014/main" id="{2F654B45-2D62-4476-A487-FC9581C482A0}"/>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16">
                <a:extLst>
                  <a:ext uri="{FF2B5EF4-FFF2-40B4-BE49-F238E27FC236}">
                    <a16:creationId xmlns:a16="http://schemas.microsoft.com/office/drawing/2014/main" id="{07DB83EE-AB8A-470D-8ED7-73EAB6CD66BA}"/>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17">
                <a:extLst>
                  <a:ext uri="{FF2B5EF4-FFF2-40B4-BE49-F238E27FC236}">
                    <a16:creationId xmlns:a16="http://schemas.microsoft.com/office/drawing/2014/main" id="{13B7F08E-31D6-4888-8F9B-2F62F2F6347F}"/>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 name="Freeform 18">
                <a:extLst>
                  <a:ext uri="{FF2B5EF4-FFF2-40B4-BE49-F238E27FC236}">
                    <a16:creationId xmlns:a16="http://schemas.microsoft.com/office/drawing/2014/main" id="{BCFDF0B5-42C9-416F-A714-057140A6DD5F}"/>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 name="Freeform 19">
                <a:extLst>
                  <a:ext uri="{FF2B5EF4-FFF2-40B4-BE49-F238E27FC236}">
                    <a16:creationId xmlns:a16="http://schemas.microsoft.com/office/drawing/2014/main" id="{ACF4E7EF-78A7-437F-A00D-6817C175C809}"/>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 name="Freeform 20">
                <a:extLst>
                  <a:ext uri="{FF2B5EF4-FFF2-40B4-BE49-F238E27FC236}">
                    <a16:creationId xmlns:a16="http://schemas.microsoft.com/office/drawing/2014/main" id="{E3198142-42D1-4EE8-9BAB-395B7B28068D}"/>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 name="Freeform 21">
                <a:extLst>
                  <a:ext uri="{FF2B5EF4-FFF2-40B4-BE49-F238E27FC236}">
                    <a16:creationId xmlns:a16="http://schemas.microsoft.com/office/drawing/2014/main" id="{18CF8E65-390F-48C9-91E8-41B3AFC57D74}"/>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 name="Freeform 22">
                <a:extLst>
                  <a:ext uri="{FF2B5EF4-FFF2-40B4-BE49-F238E27FC236}">
                    <a16:creationId xmlns:a16="http://schemas.microsoft.com/office/drawing/2014/main" id="{3CD7BA87-4AD1-440A-B080-7162199749F2}"/>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 name="Freeform 23">
                <a:extLst>
                  <a:ext uri="{FF2B5EF4-FFF2-40B4-BE49-F238E27FC236}">
                    <a16:creationId xmlns:a16="http://schemas.microsoft.com/office/drawing/2014/main" id="{8528C680-16E6-4572-ACDE-FC4D1569906E}"/>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 name="Freeform 24">
                <a:extLst>
                  <a:ext uri="{FF2B5EF4-FFF2-40B4-BE49-F238E27FC236}">
                    <a16:creationId xmlns:a16="http://schemas.microsoft.com/office/drawing/2014/main" id="{8A529B9C-BD62-487C-AB9A-B76263951C38}"/>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 name="Freeform 25">
                <a:extLst>
                  <a:ext uri="{FF2B5EF4-FFF2-40B4-BE49-F238E27FC236}">
                    <a16:creationId xmlns:a16="http://schemas.microsoft.com/office/drawing/2014/main" id="{0864B2D0-8D1A-45E3-865C-447F889B44AA}"/>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 name="Freeform 26">
                <a:extLst>
                  <a:ext uri="{FF2B5EF4-FFF2-40B4-BE49-F238E27FC236}">
                    <a16:creationId xmlns:a16="http://schemas.microsoft.com/office/drawing/2014/main" id="{34FFC1BC-2F01-4EFE-9858-F070EE23D7CB}"/>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Tree>
    <p:extLst>
      <p:ext uri="{BB962C8B-B14F-4D97-AF65-F5344CB8AC3E}">
        <p14:creationId xmlns:p14="http://schemas.microsoft.com/office/powerpoint/2010/main" val="243723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43175"/>
            <a:chOff x="274214" y="217809"/>
            <a:chExt cx="3937745" cy="443175"/>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00110"/>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研究背景及意义</a:t>
              </a:r>
            </a:p>
          </p:txBody>
        </p:sp>
      </p:grpSp>
      <p:sp>
        <p:nvSpPr>
          <p:cNvPr id="125" name="L 形 124">
            <a:extLst>
              <a:ext uri="{FF2B5EF4-FFF2-40B4-BE49-F238E27FC236}">
                <a16:creationId xmlns:a16="http://schemas.microsoft.com/office/drawing/2014/main" id="{231849E8-987F-4AA3-B410-0E717FFAD0C2}"/>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L 形 125">
            <a:extLst>
              <a:ext uri="{FF2B5EF4-FFF2-40B4-BE49-F238E27FC236}">
                <a16:creationId xmlns:a16="http://schemas.microsoft.com/office/drawing/2014/main" id="{AE808E32-75BB-4EC5-8F65-ABF7D1A40229}"/>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AD42E80-904C-47D6-A6FF-EDEC91E9E721}"/>
              </a:ext>
            </a:extLst>
          </p:cNvPr>
          <p:cNvSpPr/>
          <p:nvPr/>
        </p:nvSpPr>
        <p:spPr>
          <a:xfrm>
            <a:off x="9966325" y="399013"/>
            <a:ext cx="1484313" cy="40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2725363-AF49-91E5-66B3-7A69700D307F}"/>
              </a:ext>
            </a:extLst>
          </p:cNvPr>
          <p:cNvSpPr txBox="1"/>
          <p:nvPr/>
        </p:nvSpPr>
        <p:spPr>
          <a:xfrm>
            <a:off x="1175614" y="1315307"/>
            <a:ext cx="5370386" cy="3182025"/>
          </a:xfrm>
          <a:prstGeom prst="rect">
            <a:avLst/>
          </a:prstGeom>
          <a:noFill/>
        </p:spPr>
        <p:txBody>
          <a:bodyPr wrap="square" rtlCol="0">
            <a:spAutoFit/>
          </a:bodyPr>
          <a:lstStyle/>
          <a:p>
            <a:endParaRPr lang="en-US" altLang="zh-CN" dirty="0"/>
          </a:p>
          <a:p>
            <a:pPr marL="285750" indent="-285750">
              <a:lnSpc>
                <a:spcPct val="13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智融网络作为一种公专网结合的网络架构，整体的网络类似于星型拓扑，</a:t>
            </a:r>
            <a:r>
              <a:rPr lang="zh-CN" altLang="en-US" sz="2400" dirty="0">
                <a:solidFill>
                  <a:schemeClr val="accent6">
                    <a:lumMod val="75000"/>
                  </a:schemeClr>
                </a:solidFill>
                <a:latin typeface="宋体" panose="02010600030101010101" pitchFamily="2" charset="-122"/>
                <a:ea typeface="宋体" panose="02010600030101010101" pitchFamily="2" charset="-122"/>
              </a:rPr>
              <a:t>智慧聚合路由器作为中枢节点</a:t>
            </a:r>
            <a:r>
              <a:rPr lang="zh-CN" altLang="en-US" sz="2400" dirty="0">
                <a:latin typeface="宋体" panose="02010600030101010101" pitchFamily="2" charset="-122"/>
                <a:ea typeface="宋体" panose="02010600030101010101" pitchFamily="2" charset="-122"/>
              </a:rPr>
              <a:t>，可以与多个智慧移动接入路由器进行双向通信，智慧聚合路由器的安全性需要得到保证。</a:t>
            </a:r>
            <a:endParaRPr lang="en-US" altLang="zh-CN" sz="2400"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BC0B6D1B-05D9-2752-170A-CFEAFB9D1885}"/>
              </a:ext>
            </a:extLst>
          </p:cNvPr>
          <p:cNvPicPr>
            <a:picLocks noChangeAspect="1"/>
          </p:cNvPicPr>
          <p:nvPr/>
        </p:nvPicPr>
        <p:blipFill>
          <a:blip r:embed="rId3"/>
          <a:stretch>
            <a:fillRect/>
          </a:stretch>
        </p:blipFill>
        <p:spPr>
          <a:xfrm>
            <a:off x="6729737" y="1443402"/>
            <a:ext cx="4541263" cy="2968693"/>
          </a:xfrm>
          <a:prstGeom prst="rect">
            <a:avLst/>
          </a:prstGeom>
        </p:spPr>
      </p:pic>
      <p:sp>
        <p:nvSpPr>
          <p:cNvPr id="5" name="文本框 4">
            <a:extLst>
              <a:ext uri="{FF2B5EF4-FFF2-40B4-BE49-F238E27FC236}">
                <a16:creationId xmlns:a16="http://schemas.microsoft.com/office/drawing/2014/main" id="{24B5DD1E-56BB-B50B-E9FA-109A72797E96}"/>
              </a:ext>
            </a:extLst>
          </p:cNvPr>
          <p:cNvSpPr txBox="1"/>
          <p:nvPr/>
        </p:nvSpPr>
        <p:spPr>
          <a:xfrm>
            <a:off x="1173260" y="4812617"/>
            <a:ext cx="9802493" cy="984500"/>
          </a:xfrm>
          <a:prstGeom prst="rect">
            <a:avLst/>
          </a:prstGeom>
          <a:noFill/>
        </p:spPr>
        <p:txBody>
          <a:bodyPr wrap="square">
            <a:spAutoFit/>
          </a:bodyPr>
          <a:lstStyle/>
          <a:p>
            <a:pPr marL="285750" indent="-285750">
              <a:lnSpc>
                <a:spcPct val="13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智融专网需要在传输过程中</a:t>
            </a:r>
            <a:r>
              <a:rPr lang="zh-CN" altLang="en-US" sz="2400" dirty="0">
                <a:solidFill>
                  <a:schemeClr val="accent6">
                    <a:lumMod val="75000"/>
                  </a:schemeClr>
                </a:solidFill>
                <a:latin typeface="宋体" panose="02010600030101010101" pitchFamily="2" charset="-122"/>
                <a:ea typeface="宋体" panose="02010600030101010101" pitchFamily="2" charset="-122"/>
              </a:rPr>
              <a:t>保护通信双方的通信关系</a:t>
            </a:r>
            <a:r>
              <a:rPr lang="zh-CN" altLang="en-US" sz="2400" dirty="0">
                <a:latin typeface="宋体" panose="02010600030101010101" pitchFamily="2" charset="-122"/>
                <a:ea typeface="宋体" panose="02010600030101010101" pitchFamily="2" charset="-122"/>
              </a:rPr>
              <a:t>，这是本文需要研究的重点。</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764233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53434"/>
            <a:chOff x="274214" y="217809"/>
            <a:chExt cx="3937745" cy="453434"/>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10369"/>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研究背景及意义</a:t>
              </a:r>
            </a:p>
          </p:txBody>
        </p:sp>
      </p:grpSp>
      <p:sp>
        <p:nvSpPr>
          <p:cNvPr id="158" name="i$ḷïḍe">
            <a:extLst>
              <a:ext uri="{FF2B5EF4-FFF2-40B4-BE49-F238E27FC236}">
                <a16:creationId xmlns:a16="http://schemas.microsoft.com/office/drawing/2014/main" id="{C4A01D7C-8940-49C5-B6BD-4DBAC8F26E32}"/>
              </a:ext>
            </a:extLst>
          </p:cNvPr>
          <p:cNvSpPr/>
          <p:nvPr/>
        </p:nvSpPr>
        <p:spPr bwMode="auto">
          <a:xfrm>
            <a:off x="6629324" y="1739792"/>
            <a:ext cx="465394" cy="466800"/>
          </a:xfrm>
          <a:custGeom>
            <a:avLst/>
            <a:gdLst>
              <a:gd name="T0" fmla="*/ 1 w 25"/>
              <a:gd name="T1" fmla="*/ 2 h 25"/>
              <a:gd name="T2" fmla="*/ 5 w 25"/>
              <a:gd name="T3" fmla="*/ 0 h 25"/>
              <a:gd name="T4" fmla="*/ 4 w 25"/>
              <a:gd name="T5" fmla="*/ 21 h 25"/>
              <a:gd name="T6" fmla="*/ 25 w 25"/>
              <a:gd name="T7" fmla="*/ 21 h 25"/>
              <a:gd name="T8" fmla="*/ 23 w 25"/>
              <a:gd name="T9" fmla="*/ 25 h 25"/>
              <a:gd name="T10" fmla="*/ 0 w 25"/>
              <a:gd name="T11" fmla="*/ 25 h 25"/>
              <a:gd name="T12" fmla="*/ 1 w 25"/>
              <a:gd name="T13" fmla="*/ 2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1" y="2"/>
                </a:moveTo>
                <a:cubicBezTo>
                  <a:pt x="2" y="1"/>
                  <a:pt x="3" y="1"/>
                  <a:pt x="5" y="0"/>
                </a:cubicBezTo>
                <a:cubicBezTo>
                  <a:pt x="4" y="21"/>
                  <a:pt x="4" y="21"/>
                  <a:pt x="4" y="21"/>
                </a:cubicBezTo>
                <a:cubicBezTo>
                  <a:pt x="25" y="21"/>
                  <a:pt x="25" y="21"/>
                  <a:pt x="25" y="21"/>
                </a:cubicBezTo>
                <a:cubicBezTo>
                  <a:pt x="24" y="23"/>
                  <a:pt x="23" y="24"/>
                  <a:pt x="23" y="25"/>
                </a:cubicBezTo>
                <a:cubicBezTo>
                  <a:pt x="0" y="25"/>
                  <a:pt x="0" y="25"/>
                  <a:pt x="0" y="25"/>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L 形 185">
            <a:extLst>
              <a:ext uri="{FF2B5EF4-FFF2-40B4-BE49-F238E27FC236}">
                <a16:creationId xmlns:a16="http://schemas.microsoft.com/office/drawing/2014/main" id="{78046696-9D51-4481-ACF4-C4F557FB4850}"/>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L 形 186">
            <a:extLst>
              <a:ext uri="{FF2B5EF4-FFF2-40B4-BE49-F238E27FC236}">
                <a16:creationId xmlns:a16="http://schemas.microsoft.com/office/drawing/2014/main" id="{0D0B4793-6F28-490B-9775-AAB86154927B}"/>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7BC6379C-A8A3-4189-966E-6C614AF5351F}"/>
              </a:ext>
            </a:extLst>
          </p:cNvPr>
          <p:cNvSpPr/>
          <p:nvPr/>
        </p:nvSpPr>
        <p:spPr>
          <a:xfrm>
            <a:off x="9966325" y="502533"/>
            <a:ext cx="1484313" cy="305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6773DB8-9854-0481-832C-98638653B097}"/>
              </a:ext>
            </a:extLst>
          </p:cNvPr>
          <p:cNvPicPr>
            <a:picLocks noChangeAspect="1"/>
          </p:cNvPicPr>
          <p:nvPr/>
        </p:nvPicPr>
        <p:blipFill>
          <a:blip r:embed="rId4"/>
          <a:stretch>
            <a:fillRect/>
          </a:stretch>
        </p:blipFill>
        <p:spPr>
          <a:xfrm>
            <a:off x="610712" y="1140340"/>
            <a:ext cx="7105288" cy="4712315"/>
          </a:xfrm>
          <a:prstGeom prst="rect">
            <a:avLst/>
          </a:prstGeom>
        </p:spPr>
      </p:pic>
      <p:sp>
        <p:nvSpPr>
          <p:cNvPr id="17" name="文本框 16">
            <a:extLst>
              <a:ext uri="{FF2B5EF4-FFF2-40B4-BE49-F238E27FC236}">
                <a16:creationId xmlns:a16="http://schemas.microsoft.com/office/drawing/2014/main" id="{EF2C812F-7752-85D2-25A3-50984821CBCD}"/>
              </a:ext>
            </a:extLst>
          </p:cNvPr>
          <p:cNvSpPr txBox="1"/>
          <p:nvPr/>
        </p:nvSpPr>
        <p:spPr>
          <a:xfrm>
            <a:off x="7851000" y="1089000"/>
            <a:ext cx="3446406" cy="681982"/>
          </a:xfrm>
          <a:prstGeom prst="rect">
            <a:avLst/>
          </a:prstGeom>
          <a:noFill/>
        </p:spPr>
        <p:txBody>
          <a:bodyPr wrap="square">
            <a:spAutoFit/>
          </a:bodyPr>
          <a:lstStyle/>
          <a:p>
            <a:pPr>
              <a:lnSpc>
                <a:spcPct val="110000"/>
              </a:lnSpc>
            </a:pPr>
            <a:r>
              <a:rPr lang="zh-CN" altLang="en-US" sz="1800" kern="100" dirty="0">
                <a:solidFill>
                  <a:srgbClr val="000000"/>
                </a:solidFill>
                <a:effectLst/>
                <a:latin typeface="+mj-lt"/>
                <a:ea typeface="楷体" panose="02010609060101010101" pitchFamily="49" charset="-122"/>
                <a:cs typeface="Times New Roman" panose="02020603050405020304" pitchFamily="18" charset="0"/>
              </a:rPr>
              <a:t>智融网络中基于公网传输机制为专网资源带来了严重安全威胁。</a:t>
            </a:r>
            <a:endParaRPr lang="en-US" altLang="zh-CN" sz="1800" kern="100" dirty="0">
              <a:solidFill>
                <a:srgbClr val="000000"/>
              </a:solidFill>
              <a:effectLst/>
              <a:latin typeface="+mj-lt"/>
              <a:ea typeface="楷体" panose="02010609060101010101" pitchFamily="49" charset="-122"/>
              <a:cs typeface="Times New Roman" panose="02020603050405020304" pitchFamily="18" charset="0"/>
            </a:endParaRPr>
          </a:p>
        </p:txBody>
      </p:sp>
      <p:sp>
        <p:nvSpPr>
          <p:cNvPr id="19" name="文本框 18">
            <a:extLst>
              <a:ext uri="{FF2B5EF4-FFF2-40B4-BE49-F238E27FC236}">
                <a16:creationId xmlns:a16="http://schemas.microsoft.com/office/drawing/2014/main" id="{B71483E0-3377-69BA-E904-62FAA7074F01}"/>
              </a:ext>
            </a:extLst>
          </p:cNvPr>
          <p:cNvSpPr txBox="1"/>
          <p:nvPr/>
        </p:nvSpPr>
        <p:spPr>
          <a:xfrm>
            <a:off x="7851000" y="2228393"/>
            <a:ext cx="3330000" cy="986680"/>
          </a:xfrm>
          <a:prstGeom prst="rect">
            <a:avLst/>
          </a:prstGeom>
          <a:noFill/>
        </p:spPr>
        <p:txBody>
          <a:bodyPr wrap="square">
            <a:spAutoFit/>
          </a:bodyPr>
          <a:lstStyle/>
          <a:p>
            <a:pPr>
              <a:lnSpc>
                <a:spcPct val="110000"/>
              </a:lnSpc>
            </a:pPr>
            <a:r>
              <a:rPr lang="zh-CN" altLang="en-US" sz="1800" kern="100" dirty="0">
                <a:solidFill>
                  <a:srgbClr val="000000"/>
                </a:solidFill>
                <a:latin typeface="+mj-lt"/>
                <a:ea typeface="楷体" panose="02010609060101010101" pitchFamily="49" charset="-122"/>
                <a:cs typeface="Times New Roman" panose="02020603050405020304" pitchFamily="18" charset="0"/>
              </a:rPr>
              <a:t>以“灵活机动、</a:t>
            </a:r>
            <a:r>
              <a:rPr lang="zh-CN" altLang="en-US" sz="1800" b="1" kern="100" dirty="0">
                <a:solidFill>
                  <a:srgbClr val="FF0000"/>
                </a:solidFill>
                <a:latin typeface="+mj-lt"/>
                <a:ea typeface="楷体" panose="02010609060101010101" pitchFamily="49" charset="-122"/>
                <a:cs typeface="Times New Roman" panose="02020603050405020304" pitchFamily="18" charset="0"/>
              </a:rPr>
              <a:t>安全</a:t>
            </a:r>
            <a:r>
              <a:rPr lang="zh-CN" altLang="en-US" sz="1800" kern="100" dirty="0">
                <a:solidFill>
                  <a:srgbClr val="000000"/>
                </a:solidFill>
                <a:latin typeface="+mj-lt"/>
                <a:ea typeface="楷体" panose="02010609060101010101" pitchFamily="49" charset="-122"/>
                <a:cs typeface="Times New Roman" panose="02020603050405020304" pitchFamily="18" charset="0"/>
              </a:rPr>
              <a:t>”为目标，结合公专网部署机动通信专用网络核心骨干网。</a:t>
            </a:r>
            <a:endParaRPr lang="en-US" altLang="zh-CN" sz="1800" kern="100" dirty="0">
              <a:solidFill>
                <a:srgbClr val="000000"/>
              </a:solidFill>
              <a:latin typeface="+mj-lt"/>
              <a:ea typeface="楷体" panose="02010609060101010101" pitchFamily="49" charset="-122"/>
              <a:cs typeface="Times New Roman" panose="02020603050405020304" pitchFamily="18" charset="0"/>
            </a:endParaRPr>
          </a:p>
        </p:txBody>
      </p:sp>
      <p:sp>
        <p:nvSpPr>
          <p:cNvPr id="21" name="文本框 20">
            <a:extLst>
              <a:ext uri="{FF2B5EF4-FFF2-40B4-BE49-F238E27FC236}">
                <a16:creationId xmlns:a16="http://schemas.microsoft.com/office/drawing/2014/main" id="{8016CDD5-B575-0D82-525A-AB01A70C4238}"/>
              </a:ext>
            </a:extLst>
          </p:cNvPr>
          <p:cNvSpPr txBox="1"/>
          <p:nvPr/>
        </p:nvSpPr>
        <p:spPr>
          <a:xfrm>
            <a:off x="7851000" y="3653524"/>
            <a:ext cx="3240000" cy="2205476"/>
          </a:xfrm>
          <a:prstGeom prst="rect">
            <a:avLst/>
          </a:prstGeom>
          <a:noFill/>
        </p:spPr>
        <p:txBody>
          <a:bodyPr wrap="square">
            <a:spAutoFit/>
          </a:bodyPr>
          <a:lstStyle/>
          <a:p>
            <a:pPr>
              <a:lnSpc>
                <a:spcPct val="110000"/>
              </a:lnSpc>
            </a:pPr>
            <a:r>
              <a:rPr lang="zh-CN" altLang="en-US" sz="1800" kern="100" dirty="0">
                <a:solidFill>
                  <a:srgbClr val="000000"/>
                </a:solidFill>
                <a:latin typeface="+mj-lt"/>
                <a:ea typeface="楷体" panose="02010609060101010101" pitchFamily="49" charset="-122"/>
                <a:cs typeface="Times New Roman" panose="02020603050405020304" pitchFamily="18" charset="0"/>
              </a:rPr>
              <a:t>流量混淆传输机制基于自主标识混淆路由器（</a:t>
            </a:r>
            <a:r>
              <a:rPr lang="en-US" altLang="zh-CN" sz="1800" kern="100" dirty="0">
                <a:solidFill>
                  <a:srgbClr val="000000"/>
                </a:solidFill>
                <a:latin typeface="+mj-lt"/>
                <a:ea typeface="楷体" panose="02010609060101010101" pitchFamily="49" charset="-122"/>
                <a:cs typeface="Times New Roman" panose="02020603050405020304" pitchFamily="18" charset="0"/>
              </a:rPr>
              <a:t>SOR</a:t>
            </a:r>
            <a:r>
              <a:rPr lang="zh-CN" altLang="en-US" sz="1800" kern="100" dirty="0">
                <a:solidFill>
                  <a:srgbClr val="000000"/>
                </a:solidFill>
                <a:latin typeface="+mj-lt"/>
                <a:ea typeface="楷体" panose="02010609060101010101" pitchFamily="49" charset="-122"/>
                <a:cs typeface="Times New Roman" panose="02020603050405020304" pitchFamily="18" charset="0"/>
              </a:rPr>
              <a:t>）节点实现真实传输路径隐藏和公专网</a:t>
            </a:r>
            <a:r>
              <a:rPr lang="zh-CN" altLang="en-US" sz="1800" kern="100" dirty="0">
                <a:solidFill>
                  <a:srgbClr val="000000"/>
                </a:solidFill>
                <a:effectLst/>
                <a:latin typeface="+mj-lt"/>
                <a:ea typeface="楷体" panose="02010609060101010101" pitchFamily="49" charset="-122"/>
                <a:cs typeface="Times New Roman" panose="02020603050405020304" pitchFamily="18" charset="0"/>
              </a:rPr>
              <a:t>结合点网络设备</a:t>
            </a:r>
            <a:r>
              <a:rPr lang="zh-CN" altLang="en-US" sz="1800" kern="100" dirty="0">
                <a:solidFill>
                  <a:srgbClr val="000000"/>
                </a:solidFill>
                <a:latin typeface="+mj-lt"/>
                <a:ea typeface="楷体" panose="02010609060101010101" pitchFamily="49" charset="-122"/>
                <a:cs typeface="Times New Roman" panose="02020603050405020304" pitchFamily="18" charset="0"/>
              </a:rPr>
              <a:t>保护，</a:t>
            </a:r>
            <a:endParaRPr lang="en-US" altLang="zh-CN" sz="1800" kern="100" dirty="0">
              <a:solidFill>
                <a:srgbClr val="000000"/>
              </a:solidFill>
              <a:latin typeface="+mj-lt"/>
              <a:ea typeface="楷体" panose="02010609060101010101" pitchFamily="49" charset="-122"/>
              <a:cs typeface="Times New Roman" panose="02020603050405020304" pitchFamily="18" charset="0"/>
            </a:endParaRPr>
          </a:p>
          <a:p>
            <a:pPr>
              <a:lnSpc>
                <a:spcPct val="110000"/>
              </a:lnSpc>
            </a:pPr>
            <a:r>
              <a:rPr lang="en-US" altLang="zh-CN" sz="1800" kern="100" dirty="0">
                <a:solidFill>
                  <a:srgbClr val="000000"/>
                </a:solidFill>
                <a:latin typeface="+mj-lt"/>
                <a:ea typeface="楷体" panose="02010609060101010101" pitchFamily="49" charset="-122"/>
                <a:cs typeface="Times New Roman" panose="02020603050405020304" pitchFamily="18" charset="0"/>
              </a:rPr>
              <a:t>SOR</a:t>
            </a:r>
            <a:r>
              <a:rPr lang="zh-CN" altLang="en-US" sz="1800" kern="100" dirty="0">
                <a:solidFill>
                  <a:srgbClr val="000000"/>
                </a:solidFill>
                <a:latin typeface="+mj-lt"/>
                <a:ea typeface="楷体" panose="02010609060101010101" pitchFamily="49" charset="-122"/>
                <a:cs typeface="Times New Roman" panose="02020603050405020304" pitchFamily="18" charset="0"/>
              </a:rPr>
              <a:t>混淆网络作为一种区域子节点网络的重要实现，是机动通信专网中的重要一环。</a:t>
            </a:r>
            <a:endParaRPr lang="zh-CN" altLang="en-US" sz="1800" dirty="0">
              <a:latin typeface="+mj-lt"/>
            </a:endParaRPr>
          </a:p>
        </p:txBody>
      </p:sp>
      <p:sp>
        <p:nvSpPr>
          <p:cNvPr id="9" name="箭头: 下 8">
            <a:extLst>
              <a:ext uri="{FF2B5EF4-FFF2-40B4-BE49-F238E27FC236}">
                <a16:creationId xmlns:a16="http://schemas.microsoft.com/office/drawing/2014/main" id="{89118502-234C-02CB-15BA-974F5D04C02F}"/>
              </a:ext>
            </a:extLst>
          </p:cNvPr>
          <p:cNvSpPr/>
          <p:nvPr/>
        </p:nvSpPr>
        <p:spPr>
          <a:xfrm>
            <a:off x="9381000" y="1770982"/>
            <a:ext cx="135000" cy="4574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C90C8376-D565-DE84-88BE-91C368EA8E2F}"/>
              </a:ext>
            </a:extLst>
          </p:cNvPr>
          <p:cNvSpPr/>
          <p:nvPr/>
        </p:nvSpPr>
        <p:spPr>
          <a:xfrm>
            <a:off x="9381000" y="3196589"/>
            <a:ext cx="135000" cy="4574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CC10337-5303-7BAF-98FE-16D2809501D8}"/>
              </a:ext>
            </a:extLst>
          </p:cNvPr>
          <p:cNvSpPr txBox="1"/>
          <p:nvPr/>
        </p:nvSpPr>
        <p:spPr>
          <a:xfrm>
            <a:off x="3126000" y="5904000"/>
            <a:ext cx="2098651" cy="307777"/>
          </a:xfrm>
          <a:prstGeom prst="rect">
            <a:avLst/>
          </a:prstGeom>
          <a:noFill/>
        </p:spPr>
        <p:txBody>
          <a:bodyPr wrap="none" rtlCol="0">
            <a:spAutoFit/>
          </a:bodyPr>
          <a:lstStyle/>
          <a:p>
            <a:r>
              <a:rPr lang="en-US" altLang="zh-CN" sz="1400" dirty="0"/>
              <a:t>SOR</a:t>
            </a:r>
            <a:r>
              <a:rPr lang="zh-CN" altLang="en-US" sz="1400" dirty="0"/>
              <a:t>混淆网络部署示意图</a:t>
            </a:r>
          </a:p>
        </p:txBody>
      </p:sp>
    </p:spTree>
    <p:custDataLst>
      <p:tags r:id="rId1"/>
    </p:custDataLst>
    <p:extLst>
      <p:ext uri="{BB962C8B-B14F-4D97-AF65-F5344CB8AC3E}">
        <p14:creationId xmlns:p14="http://schemas.microsoft.com/office/powerpoint/2010/main" val="2793228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sp>
        <p:nvSpPr>
          <p:cNvPr id="53" name="L 形 52">
            <a:extLst>
              <a:ext uri="{FF2B5EF4-FFF2-40B4-BE49-F238E27FC236}">
                <a16:creationId xmlns:a16="http://schemas.microsoft.com/office/drawing/2014/main" id="{3A3C0005-4098-4C47-B617-BFFC33540436}"/>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a:extLst>
              <a:ext uri="{FF2B5EF4-FFF2-40B4-BE49-F238E27FC236}">
                <a16:creationId xmlns:a16="http://schemas.microsoft.com/office/drawing/2014/main" id="{38C20234-151D-4D06-A978-450CC451CC15}"/>
              </a:ext>
            </a:extLst>
          </p:cNvPr>
          <p:cNvSpPr/>
          <p:nvPr/>
        </p:nvSpPr>
        <p:spPr>
          <a:xfrm flipV="1">
            <a:off x="741000" y="619563"/>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iS1îďè">
            <a:extLst>
              <a:ext uri="{FF2B5EF4-FFF2-40B4-BE49-F238E27FC236}">
                <a16:creationId xmlns:a16="http://schemas.microsoft.com/office/drawing/2014/main" id="{098CABFD-BD00-4F78-AD00-376B7361142B}"/>
              </a:ext>
            </a:extLst>
          </p:cNvPr>
          <p:cNvSpPr/>
          <p:nvPr/>
        </p:nvSpPr>
        <p:spPr bwMode="auto">
          <a:xfrm>
            <a:off x="5316792" y="759792"/>
            <a:ext cx="2894208" cy="2894208"/>
          </a:xfrm>
          <a:prstGeom prst="rect">
            <a:avLst/>
          </a:prstGeom>
          <a:noFill/>
          <a:ln w="19050">
            <a:noFill/>
            <a:round/>
            <a:headEnd/>
            <a:tailEnd/>
          </a:ln>
        </p:spPr>
        <p:txBody>
          <a:bodyPr rot="0" spcFirstLastPara="0" vert="horz" wrap="square" lIns="0" tIns="0" rIns="0" bIns="0" anchor="ctr" anchorCtr="0" forceAA="0" compatLnSpc="1">
            <a:prstTxWarp prst="textNoShape">
              <a:avLst/>
            </a:prstTxWarp>
            <a:normAutofit/>
          </a:bodyPr>
          <a:lstStyle/>
          <a:p>
            <a:pPr algn="ctr"/>
            <a:r>
              <a:rPr lang="en-US" altLang="zh-CN" sz="11500" dirty="0">
                <a:solidFill>
                  <a:srgbClr val="165E37"/>
                </a:solidFill>
                <a:latin typeface="Facon" pitchFamily="2" charset="0"/>
              </a:rPr>
              <a:t>02</a:t>
            </a:r>
          </a:p>
        </p:txBody>
      </p:sp>
      <p:sp>
        <p:nvSpPr>
          <p:cNvPr id="49" name="矩形 48">
            <a:extLst>
              <a:ext uri="{FF2B5EF4-FFF2-40B4-BE49-F238E27FC236}">
                <a16:creationId xmlns:a16="http://schemas.microsoft.com/office/drawing/2014/main" id="{C001B8EB-CCFE-4FA0-A27D-19EB1FA9DFFE}"/>
              </a:ext>
            </a:extLst>
          </p:cNvPr>
          <p:cNvSpPr/>
          <p:nvPr/>
        </p:nvSpPr>
        <p:spPr>
          <a:xfrm>
            <a:off x="1461000" y="1899000"/>
            <a:ext cx="3690000" cy="3355510"/>
          </a:xfrm>
          <a:prstGeom prst="rect">
            <a:avLst/>
          </a:prstGeom>
          <a:noFill/>
          <a:ln w="9525">
            <a:solidFill>
              <a:srgbClr val="085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F68EEF8-8BF9-48F9-AAD2-545D8B7C85B3}"/>
              </a:ext>
            </a:extLst>
          </p:cNvPr>
          <p:cNvSpPr/>
          <p:nvPr/>
        </p:nvSpPr>
        <p:spPr>
          <a:xfrm>
            <a:off x="5683896" y="2844000"/>
            <a:ext cx="5497104" cy="130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4800" dirty="0">
                <a:solidFill>
                  <a:srgbClr val="085521"/>
                </a:solidFill>
                <a:latin typeface="思源黑体 CN Heavy" panose="020B0A00000000000000" pitchFamily="34" charset="-122"/>
                <a:ea typeface="思源黑体 CN Heavy" panose="020B0A00000000000000" pitchFamily="34" charset="-122"/>
              </a:rPr>
              <a:t>研究方案设计</a:t>
            </a:r>
          </a:p>
        </p:txBody>
      </p:sp>
      <p:sp>
        <p:nvSpPr>
          <p:cNvPr id="51" name="矩形 50">
            <a:extLst>
              <a:ext uri="{FF2B5EF4-FFF2-40B4-BE49-F238E27FC236}">
                <a16:creationId xmlns:a16="http://schemas.microsoft.com/office/drawing/2014/main" id="{66461D9A-6054-49C3-8B14-DEBB4DDA7EA2}"/>
              </a:ext>
            </a:extLst>
          </p:cNvPr>
          <p:cNvSpPr/>
          <p:nvPr/>
        </p:nvSpPr>
        <p:spPr>
          <a:xfrm>
            <a:off x="5683896" y="3981460"/>
            <a:ext cx="1421012" cy="74832"/>
          </a:xfrm>
          <a:prstGeom prst="rect">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2" name="矩形 51">
            <a:extLst>
              <a:ext uri="{FF2B5EF4-FFF2-40B4-BE49-F238E27FC236}">
                <a16:creationId xmlns:a16="http://schemas.microsoft.com/office/drawing/2014/main" id="{B5FE5CB6-6EEE-40C9-87E8-C069BAFBDBF8}"/>
              </a:ext>
            </a:extLst>
          </p:cNvPr>
          <p:cNvSpPr/>
          <p:nvPr/>
        </p:nvSpPr>
        <p:spPr>
          <a:xfrm>
            <a:off x="5683897" y="4258491"/>
            <a:ext cx="4236391" cy="385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50000"/>
              </a:lnSpc>
            </a:pPr>
            <a:r>
              <a:rPr lang="en-US" altLang="zh-CN" dirty="0">
                <a:solidFill>
                  <a:schemeClr val="tx1"/>
                </a:solidFill>
                <a:latin typeface="Bell MT" panose="02020503060305020303" pitchFamily="18" charset="0"/>
              </a:rPr>
              <a:t>Research status and content</a:t>
            </a:r>
          </a:p>
        </p:txBody>
      </p:sp>
      <p:pic>
        <p:nvPicPr>
          <p:cNvPr id="3" name="图片 2">
            <a:extLst>
              <a:ext uri="{FF2B5EF4-FFF2-40B4-BE49-F238E27FC236}">
                <a16:creationId xmlns:a16="http://schemas.microsoft.com/office/drawing/2014/main" id="{5100E4B5-BCF5-42F2-88F8-D6E917FB2D09}"/>
              </a:ext>
            </a:extLst>
          </p:cNvPr>
          <p:cNvPicPr>
            <a:picLocks noChangeAspect="1"/>
          </p:cNvPicPr>
          <p:nvPr/>
        </p:nvPicPr>
        <p:blipFill rotWithShape="1">
          <a:blip r:embed="rId3">
            <a:extLst>
              <a:ext uri="{28A0092B-C50C-407E-A947-70E740481C1C}">
                <a14:useLocalDpi xmlns:a14="http://schemas.microsoft.com/office/drawing/2010/main" val="0"/>
              </a:ext>
            </a:extLst>
          </a:blip>
          <a:srcRect l="16555" t="-13616" r="19879" b="13616"/>
          <a:stretch/>
        </p:blipFill>
        <p:spPr>
          <a:xfrm>
            <a:off x="1267415" y="1519510"/>
            <a:ext cx="3690000" cy="3869999"/>
          </a:xfrm>
          <a:prstGeom prst="rect">
            <a:avLst/>
          </a:prstGeom>
          <a:effectLst/>
        </p:spPr>
      </p:pic>
      <p:sp>
        <p:nvSpPr>
          <p:cNvPr id="16" name="L 形 15">
            <a:extLst>
              <a:ext uri="{FF2B5EF4-FFF2-40B4-BE49-F238E27FC236}">
                <a16:creationId xmlns:a16="http://schemas.microsoft.com/office/drawing/2014/main" id="{F7F5163B-160A-465E-B864-3EF8E9A6E115}"/>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990C57F1-A9D5-4C93-8100-80A4CDD9B36F}"/>
              </a:ext>
            </a:extLst>
          </p:cNvPr>
          <p:cNvGrpSpPr/>
          <p:nvPr/>
        </p:nvGrpSpPr>
        <p:grpSpPr>
          <a:xfrm>
            <a:off x="8616000" y="525387"/>
            <a:ext cx="2938780" cy="679450"/>
            <a:chOff x="14455" y="180"/>
            <a:chExt cx="4628" cy="1070"/>
          </a:xfrm>
        </p:grpSpPr>
        <p:pic>
          <p:nvPicPr>
            <p:cNvPr id="13" name="图片 12" descr="徽标&#10;&#10;描述已自动生成">
              <a:extLst>
                <a:ext uri="{FF2B5EF4-FFF2-40B4-BE49-F238E27FC236}">
                  <a16:creationId xmlns:a16="http://schemas.microsoft.com/office/drawing/2014/main" id="{A6787902-D5DC-43E5-A97A-B91DC73D1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14" name="组合 13">
              <a:extLst>
                <a:ext uri="{FF2B5EF4-FFF2-40B4-BE49-F238E27FC236}">
                  <a16:creationId xmlns:a16="http://schemas.microsoft.com/office/drawing/2014/main" id="{8A6470AE-F4C4-4866-A6F9-237311AC5F88}"/>
                </a:ext>
              </a:extLst>
            </p:cNvPr>
            <p:cNvGrpSpPr/>
            <p:nvPr/>
          </p:nvGrpSpPr>
          <p:grpSpPr>
            <a:xfrm>
              <a:off x="15635" y="316"/>
              <a:ext cx="3448" cy="850"/>
              <a:chOff x="5137150" y="5938838"/>
              <a:chExt cx="5362576" cy="1474788"/>
            </a:xfrm>
            <a:solidFill>
              <a:schemeClr val="tx1"/>
            </a:solidFill>
          </p:grpSpPr>
          <p:sp>
            <p:nvSpPr>
              <p:cNvPr id="15" name="Freeform 5">
                <a:extLst>
                  <a:ext uri="{FF2B5EF4-FFF2-40B4-BE49-F238E27FC236}">
                    <a16:creationId xmlns:a16="http://schemas.microsoft.com/office/drawing/2014/main" id="{8B88E1FA-E691-4C19-AA8B-84AF2884A8FC}"/>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18" name="Freeform 6">
                <a:extLst>
                  <a:ext uri="{FF2B5EF4-FFF2-40B4-BE49-F238E27FC236}">
                    <a16:creationId xmlns:a16="http://schemas.microsoft.com/office/drawing/2014/main" id="{57D48144-340E-4C0C-AA49-02048A1F1E7C}"/>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7">
                <a:extLst>
                  <a:ext uri="{FF2B5EF4-FFF2-40B4-BE49-F238E27FC236}">
                    <a16:creationId xmlns:a16="http://schemas.microsoft.com/office/drawing/2014/main" id="{A1D579F9-A2B6-4AE3-B45B-03EF48E96311}"/>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8">
                <a:extLst>
                  <a:ext uri="{FF2B5EF4-FFF2-40B4-BE49-F238E27FC236}">
                    <a16:creationId xmlns:a16="http://schemas.microsoft.com/office/drawing/2014/main" id="{1F5BD83A-6542-4E18-B308-36C445CDC13F}"/>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 name="Freeform 9">
                <a:extLst>
                  <a:ext uri="{FF2B5EF4-FFF2-40B4-BE49-F238E27FC236}">
                    <a16:creationId xmlns:a16="http://schemas.microsoft.com/office/drawing/2014/main" id="{FC38D805-2EE9-4018-AB4E-242ACC678595}"/>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10">
                <a:extLst>
                  <a:ext uri="{FF2B5EF4-FFF2-40B4-BE49-F238E27FC236}">
                    <a16:creationId xmlns:a16="http://schemas.microsoft.com/office/drawing/2014/main" id="{A8A673C6-D1FD-44C4-810F-9A7E206672F2}"/>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11">
                <a:extLst>
                  <a:ext uri="{FF2B5EF4-FFF2-40B4-BE49-F238E27FC236}">
                    <a16:creationId xmlns:a16="http://schemas.microsoft.com/office/drawing/2014/main" id="{94CC97B4-A0C8-4CE9-A75C-5597615BCDE4}"/>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12">
                <a:extLst>
                  <a:ext uri="{FF2B5EF4-FFF2-40B4-BE49-F238E27FC236}">
                    <a16:creationId xmlns:a16="http://schemas.microsoft.com/office/drawing/2014/main" id="{02DB19CF-7C37-44AD-9CEB-C31600456378}"/>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13">
                <a:extLst>
                  <a:ext uri="{FF2B5EF4-FFF2-40B4-BE49-F238E27FC236}">
                    <a16:creationId xmlns:a16="http://schemas.microsoft.com/office/drawing/2014/main" id="{BDFEEB87-B12F-49FD-AE16-7641D8D95376}"/>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 name="Freeform 14">
                <a:extLst>
                  <a:ext uri="{FF2B5EF4-FFF2-40B4-BE49-F238E27FC236}">
                    <a16:creationId xmlns:a16="http://schemas.microsoft.com/office/drawing/2014/main" id="{D9D68466-E1D0-4CFF-9A9A-541E6DC90A49}"/>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15">
                <a:extLst>
                  <a:ext uri="{FF2B5EF4-FFF2-40B4-BE49-F238E27FC236}">
                    <a16:creationId xmlns:a16="http://schemas.microsoft.com/office/drawing/2014/main" id="{2F654B45-2D62-4476-A487-FC9581C482A0}"/>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16">
                <a:extLst>
                  <a:ext uri="{FF2B5EF4-FFF2-40B4-BE49-F238E27FC236}">
                    <a16:creationId xmlns:a16="http://schemas.microsoft.com/office/drawing/2014/main" id="{07DB83EE-AB8A-470D-8ED7-73EAB6CD66BA}"/>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17">
                <a:extLst>
                  <a:ext uri="{FF2B5EF4-FFF2-40B4-BE49-F238E27FC236}">
                    <a16:creationId xmlns:a16="http://schemas.microsoft.com/office/drawing/2014/main" id="{13B7F08E-31D6-4888-8F9B-2F62F2F6347F}"/>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 name="Freeform 18">
                <a:extLst>
                  <a:ext uri="{FF2B5EF4-FFF2-40B4-BE49-F238E27FC236}">
                    <a16:creationId xmlns:a16="http://schemas.microsoft.com/office/drawing/2014/main" id="{BCFDF0B5-42C9-416F-A714-057140A6DD5F}"/>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 name="Freeform 19">
                <a:extLst>
                  <a:ext uri="{FF2B5EF4-FFF2-40B4-BE49-F238E27FC236}">
                    <a16:creationId xmlns:a16="http://schemas.microsoft.com/office/drawing/2014/main" id="{ACF4E7EF-78A7-437F-A00D-6817C175C809}"/>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 name="Freeform 20">
                <a:extLst>
                  <a:ext uri="{FF2B5EF4-FFF2-40B4-BE49-F238E27FC236}">
                    <a16:creationId xmlns:a16="http://schemas.microsoft.com/office/drawing/2014/main" id="{E3198142-42D1-4EE8-9BAB-395B7B28068D}"/>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 name="Freeform 21">
                <a:extLst>
                  <a:ext uri="{FF2B5EF4-FFF2-40B4-BE49-F238E27FC236}">
                    <a16:creationId xmlns:a16="http://schemas.microsoft.com/office/drawing/2014/main" id="{18CF8E65-390F-48C9-91E8-41B3AFC57D74}"/>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 name="Freeform 22">
                <a:extLst>
                  <a:ext uri="{FF2B5EF4-FFF2-40B4-BE49-F238E27FC236}">
                    <a16:creationId xmlns:a16="http://schemas.microsoft.com/office/drawing/2014/main" id="{3CD7BA87-4AD1-440A-B080-7162199749F2}"/>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 name="Freeform 23">
                <a:extLst>
                  <a:ext uri="{FF2B5EF4-FFF2-40B4-BE49-F238E27FC236}">
                    <a16:creationId xmlns:a16="http://schemas.microsoft.com/office/drawing/2014/main" id="{8528C680-16E6-4572-ACDE-FC4D1569906E}"/>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 name="Freeform 24">
                <a:extLst>
                  <a:ext uri="{FF2B5EF4-FFF2-40B4-BE49-F238E27FC236}">
                    <a16:creationId xmlns:a16="http://schemas.microsoft.com/office/drawing/2014/main" id="{8A529B9C-BD62-487C-AB9A-B76263951C38}"/>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 name="Freeform 25">
                <a:extLst>
                  <a:ext uri="{FF2B5EF4-FFF2-40B4-BE49-F238E27FC236}">
                    <a16:creationId xmlns:a16="http://schemas.microsoft.com/office/drawing/2014/main" id="{0864B2D0-8D1A-45E3-865C-447F889B44AA}"/>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 name="Freeform 26">
                <a:extLst>
                  <a:ext uri="{FF2B5EF4-FFF2-40B4-BE49-F238E27FC236}">
                    <a16:creationId xmlns:a16="http://schemas.microsoft.com/office/drawing/2014/main" id="{34FFC1BC-2F01-4EFE-9858-F070EE23D7CB}"/>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Tree>
    <p:extLst>
      <p:ext uri="{BB962C8B-B14F-4D97-AF65-F5344CB8AC3E}">
        <p14:creationId xmlns:p14="http://schemas.microsoft.com/office/powerpoint/2010/main" val="4188738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53434"/>
            <a:chOff x="274214" y="217809"/>
            <a:chExt cx="3937745" cy="453434"/>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10369"/>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研究方案设计</a:t>
              </a:r>
            </a:p>
          </p:txBody>
        </p:sp>
      </p:grpSp>
      <p:sp>
        <p:nvSpPr>
          <p:cNvPr id="117" name="L 形 116">
            <a:extLst>
              <a:ext uri="{FF2B5EF4-FFF2-40B4-BE49-F238E27FC236}">
                <a16:creationId xmlns:a16="http://schemas.microsoft.com/office/drawing/2014/main" id="{2D363ABA-8B8B-49C6-885F-470A82C22C8C}"/>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L 形 117">
            <a:extLst>
              <a:ext uri="{FF2B5EF4-FFF2-40B4-BE49-F238E27FC236}">
                <a16:creationId xmlns:a16="http://schemas.microsoft.com/office/drawing/2014/main" id="{4407DE5B-D674-4EB2-A2AE-67EBAB0D33E7}"/>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82D8780-CB40-4245-B24C-D16A9C9D9B6C}"/>
              </a:ext>
            </a:extLst>
          </p:cNvPr>
          <p:cNvSpPr/>
          <p:nvPr/>
        </p:nvSpPr>
        <p:spPr>
          <a:xfrm>
            <a:off x="9966325" y="502533"/>
            <a:ext cx="1484313" cy="305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E9B75F4-7688-E771-AD07-BA654516112C}"/>
              </a:ext>
            </a:extLst>
          </p:cNvPr>
          <p:cNvSpPr txBox="1"/>
          <p:nvPr/>
        </p:nvSpPr>
        <p:spPr>
          <a:xfrm>
            <a:off x="4206000" y="5184000"/>
            <a:ext cx="5164213" cy="307777"/>
          </a:xfrm>
          <a:prstGeom prst="rect">
            <a:avLst/>
          </a:prstGeom>
          <a:noFill/>
        </p:spPr>
        <p:txBody>
          <a:bodyPr wrap="square">
            <a:spAutoFit/>
          </a:bodyPr>
          <a:lstStyle/>
          <a:p>
            <a:r>
              <a:rPr lang="zh-CN" altLang="en-US" sz="1400" dirty="0"/>
              <a:t>将基于公网的传输替换为增加</a:t>
            </a:r>
            <a:r>
              <a:rPr lang="en-US" altLang="zh-CN" sz="1400" dirty="0" err="1"/>
              <a:t>sor</a:t>
            </a:r>
            <a:r>
              <a:rPr lang="zh-CN" altLang="en-US" sz="1400" dirty="0"/>
              <a:t>的传输通道，增加对比图。</a:t>
            </a:r>
          </a:p>
        </p:txBody>
      </p:sp>
      <p:sp>
        <p:nvSpPr>
          <p:cNvPr id="4" name="文本框 3">
            <a:extLst>
              <a:ext uri="{FF2B5EF4-FFF2-40B4-BE49-F238E27FC236}">
                <a16:creationId xmlns:a16="http://schemas.microsoft.com/office/drawing/2014/main" id="{7A51BD99-2448-430E-E4D8-D94A14368A05}"/>
              </a:ext>
            </a:extLst>
          </p:cNvPr>
          <p:cNvSpPr txBox="1"/>
          <p:nvPr/>
        </p:nvSpPr>
        <p:spPr>
          <a:xfrm>
            <a:off x="2091000" y="5997012"/>
            <a:ext cx="6787662" cy="369332"/>
          </a:xfrm>
          <a:prstGeom prst="rect">
            <a:avLst/>
          </a:prstGeom>
          <a:noFill/>
        </p:spPr>
        <p:txBody>
          <a:bodyPr wrap="square">
            <a:spAutoFit/>
          </a:bodyPr>
          <a:lstStyle/>
          <a:p>
            <a:r>
              <a:rPr lang="zh-CN" altLang="en-US" sz="1800" b="1" spc="300" dirty="0">
                <a:solidFill>
                  <a:srgbClr val="FF0000"/>
                </a:solidFill>
                <a:highlight>
                  <a:srgbClr val="FFFF00"/>
                </a:highlight>
                <a:latin typeface="+mn-ea"/>
              </a:rPr>
              <a:t>流量混淆传输需要做解题，并改造类似上述的网络拓扑</a:t>
            </a:r>
            <a:endParaRPr lang="zh-CN" altLang="en-US" dirty="0">
              <a:solidFill>
                <a:srgbClr val="FF0000"/>
              </a:solidFill>
              <a:highlight>
                <a:srgbClr val="FFFF00"/>
              </a:highlight>
            </a:endParaRPr>
          </a:p>
        </p:txBody>
      </p:sp>
      <p:pic>
        <p:nvPicPr>
          <p:cNvPr id="6" name="图片 5">
            <a:extLst>
              <a:ext uri="{FF2B5EF4-FFF2-40B4-BE49-F238E27FC236}">
                <a16:creationId xmlns:a16="http://schemas.microsoft.com/office/drawing/2014/main" id="{612C5C0B-5EF9-5FF3-106F-ACF466D255BC}"/>
              </a:ext>
            </a:extLst>
          </p:cNvPr>
          <p:cNvPicPr>
            <a:picLocks noChangeAspect="1"/>
          </p:cNvPicPr>
          <p:nvPr/>
        </p:nvPicPr>
        <p:blipFill>
          <a:blip r:embed="rId3"/>
          <a:stretch>
            <a:fillRect/>
          </a:stretch>
        </p:blipFill>
        <p:spPr>
          <a:xfrm>
            <a:off x="1786890" y="368280"/>
            <a:ext cx="8618220" cy="5760720"/>
          </a:xfrm>
          <a:prstGeom prst="rect">
            <a:avLst/>
          </a:prstGeom>
        </p:spPr>
      </p:pic>
    </p:spTree>
    <p:extLst>
      <p:ext uri="{BB962C8B-B14F-4D97-AF65-F5344CB8AC3E}">
        <p14:creationId xmlns:p14="http://schemas.microsoft.com/office/powerpoint/2010/main" val="317036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5E37"/>
        </a:solidFill>
        <a:effectLst/>
      </p:bgPr>
    </p:bg>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CB6ACB4-7449-4DD8-9E72-29F145884E54}"/>
              </a:ext>
            </a:extLst>
          </p:cNvPr>
          <p:cNvGrpSpPr/>
          <p:nvPr/>
        </p:nvGrpSpPr>
        <p:grpSpPr>
          <a:xfrm>
            <a:off x="766793" y="633257"/>
            <a:ext cx="3937745" cy="453434"/>
            <a:chOff x="274214" y="217809"/>
            <a:chExt cx="3937745" cy="453434"/>
          </a:xfrm>
        </p:grpSpPr>
        <p:grpSp>
          <p:nvGrpSpPr>
            <p:cNvPr id="73" name="组合 72">
              <a:extLst>
                <a:ext uri="{FF2B5EF4-FFF2-40B4-BE49-F238E27FC236}">
                  <a16:creationId xmlns:a16="http://schemas.microsoft.com/office/drawing/2014/main" id="{9C934E1A-7392-4BEE-AFFF-3C3D8E5E11DC}"/>
                </a:ext>
              </a:extLst>
            </p:cNvPr>
            <p:cNvGrpSpPr/>
            <p:nvPr/>
          </p:nvGrpSpPr>
          <p:grpSpPr>
            <a:xfrm>
              <a:off x="274214" y="217809"/>
              <a:ext cx="454527" cy="435930"/>
              <a:chOff x="683568" y="1489348"/>
              <a:chExt cx="2638425" cy="2530475"/>
            </a:xfrm>
          </p:grpSpPr>
          <p:sp>
            <p:nvSpPr>
              <p:cNvPr id="75" name="Freeform 7">
                <a:extLst>
                  <a:ext uri="{FF2B5EF4-FFF2-40B4-BE49-F238E27FC236}">
                    <a16:creationId xmlns:a16="http://schemas.microsoft.com/office/drawing/2014/main" id="{84AAA729-0D73-43DD-92BA-CAD139C34F7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sp>
            <p:nvSpPr>
              <p:cNvPr id="76" name="Freeform 8">
                <a:extLst>
                  <a:ext uri="{FF2B5EF4-FFF2-40B4-BE49-F238E27FC236}">
                    <a16:creationId xmlns:a16="http://schemas.microsoft.com/office/drawing/2014/main" id="{FF4E7938-BEC3-4B69-9AA4-E9B1B87AE9A7}"/>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085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latin typeface="微软雅黑" panose="020B0503020204020204" pitchFamily="34" charset="-122"/>
                  <a:ea typeface="微软雅黑" panose="020B0503020204020204" pitchFamily="34" charset="-122"/>
                </a:endParaRPr>
              </a:p>
            </p:txBody>
          </p:sp>
        </p:grpSp>
        <p:sp>
          <p:nvSpPr>
            <p:cNvPr id="74" name="TextBox 33">
              <a:extLst>
                <a:ext uri="{FF2B5EF4-FFF2-40B4-BE49-F238E27FC236}">
                  <a16:creationId xmlns:a16="http://schemas.microsoft.com/office/drawing/2014/main" id="{A7D62B6B-AD35-4134-89DD-93E08DA37665}"/>
                </a:ext>
              </a:extLst>
            </p:cNvPr>
            <p:cNvSpPr txBox="1"/>
            <p:nvPr/>
          </p:nvSpPr>
          <p:spPr>
            <a:xfrm>
              <a:off x="728741" y="260874"/>
              <a:ext cx="3483218" cy="410369"/>
            </a:xfrm>
            <a:prstGeom prst="rect">
              <a:avLst/>
            </a:prstGeom>
            <a:noFill/>
          </p:spPr>
          <p:txBody>
            <a:bodyPr wrap="square" rtlCol="0">
              <a:spAutoFit/>
            </a:bodyPr>
            <a:lstStyle/>
            <a:p>
              <a:r>
                <a:rPr lang="zh-CN" altLang="en-US" sz="2000" b="1" spc="500" dirty="0">
                  <a:solidFill>
                    <a:srgbClr val="085521"/>
                  </a:solidFill>
                  <a:latin typeface="思源黑体 CN Heavy" panose="020B0A00000000000000" pitchFamily="34" charset="-122"/>
                  <a:ea typeface="思源黑体 CN Heavy" panose="020B0A00000000000000" pitchFamily="34" charset="-122"/>
                </a:rPr>
                <a:t>研究方案设计</a:t>
              </a:r>
            </a:p>
          </p:txBody>
        </p:sp>
      </p:grpSp>
      <p:sp>
        <p:nvSpPr>
          <p:cNvPr id="117" name="L 形 116">
            <a:extLst>
              <a:ext uri="{FF2B5EF4-FFF2-40B4-BE49-F238E27FC236}">
                <a16:creationId xmlns:a16="http://schemas.microsoft.com/office/drawing/2014/main" id="{2D363ABA-8B8B-49C6-885F-470A82C22C8C}"/>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L 形 117">
            <a:extLst>
              <a:ext uri="{FF2B5EF4-FFF2-40B4-BE49-F238E27FC236}">
                <a16:creationId xmlns:a16="http://schemas.microsoft.com/office/drawing/2014/main" id="{4407DE5B-D674-4EB2-A2AE-67EBAB0D33E7}"/>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82D8780-CB40-4245-B24C-D16A9C9D9B6C}"/>
              </a:ext>
            </a:extLst>
          </p:cNvPr>
          <p:cNvSpPr/>
          <p:nvPr/>
        </p:nvSpPr>
        <p:spPr>
          <a:xfrm>
            <a:off x="9966325" y="502533"/>
            <a:ext cx="1484313" cy="305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BB3D5B7E-647F-E1E7-4E33-387C65951F2E}"/>
              </a:ext>
            </a:extLst>
          </p:cNvPr>
          <p:cNvPicPr>
            <a:picLocks noChangeAspect="1"/>
          </p:cNvPicPr>
          <p:nvPr/>
        </p:nvPicPr>
        <p:blipFill>
          <a:blip r:embed="rId3"/>
          <a:stretch>
            <a:fillRect/>
          </a:stretch>
        </p:blipFill>
        <p:spPr>
          <a:xfrm>
            <a:off x="2193924" y="1407455"/>
            <a:ext cx="8415623" cy="4181545"/>
          </a:xfrm>
          <a:prstGeom prst="rect">
            <a:avLst/>
          </a:prstGeom>
        </p:spPr>
      </p:pic>
      <p:sp>
        <p:nvSpPr>
          <p:cNvPr id="3" name="文本框 2">
            <a:extLst>
              <a:ext uri="{FF2B5EF4-FFF2-40B4-BE49-F238E27FC236}">
                <a16:creationId xmlns:a16="http://schemas.microsoft.com/office/drawing/2014/main" id="{2E5647DE-056E-0CF5-A53E-FEC6EBFF0532}"/>
              </a:ext>
            </a:extLst>
          </p:cNvPr>
          <p:cNvSpPr txBox="1"/>
          <p:nvPr/>
        </p:nvSpPr>
        <p:spPr>
          <a:xfrm>
            <a:off x="2091000" y="5997012"/>
            <a:ext cx="6787662" cy="369332"/>
          </a:xfrm>
          <a:prstGeom prst="rect">
            <a:avLst/>
          </a:prstGeom>
          <a:noFill/>
        </p:spPr>
        <p:txBody>
          <a:bodyPr wrap="square">
            <a:spAutoFit/>
          </a:bodyPr>
          <a:lstStyle/>
          <a:p>
            <a:r>
              <a:rPr lang="zh-CN" altLang="en-US" sz="1800" b="1" spc="300" dirty="0">
                <a:solidFill>
                  <a:srgbClr val="FF0000"/>
                </a:solidFill>
                <a:highlight>
                  <a:srgbClr val="FFFF00"/>
                </a:highlight>
                <a:latin typeface="+mn-ea"/>
              </a:rPr>
              <a:t>实际设计的模块</a:t>
            </a:r>
            <a:endParaRPr lang="zh-CN" altLang="en-US" dirty="0">
              <a:solidFill>
                <a:srgbClr val="FF0000"/>
              </a:solidFill>
              <a:highlight>
                <a:srgbClr val="FFFF00"/>
              </a:highlight>
            </a:endParaRPr>
          </a:p>
        </p:txBody>
      </p:sp>
    </p:spTree>
    <p:extLst>
      <p:ext uri="{BB962C8B-B14F-4D97-AF65-F5344CB8AC3E}">
        <p14:creationId xmlns:p14="http://schemas.microsoft.com/office/powerpoint/2010/main" val="29966084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L 形 52">
            <a:extLst>
              <a:ext uri="{FF2B5EF4-FFF2-40B4-BE49-F238E27FC236}">
                <a16:creationId xmlns:a16="http://schemas.microsoft.com/office/drawing/2014/main" id="{3A3C0005-4098-4C47-B617-BFFC33540436}"/>
              </a:ext>
            </a:extLst>
          </p:cNvPr>
          <p:cNvSpPr/>
          <p:nvPr/>
        </p:nvSpPr>
        <p:spPr>
          <a:xfrm flipH="1">
            <a:off x="1109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a:extLst>
              <a:ext uri="{FF2B5EF4-FFF2-40B4-BE49-F238E27FC236}">
                <a16:creationId xmlns:a16="http://schemas.microsoft.com/office/drawing/2014/main" id="{38C20234-151D-4D06-A978-450CC451CC15}"/>
              </a:ext>
            </a:extLst>
          </p:cNvPr>
          <p:cNvSpPr/>
          <p:nvPr/>
        </p:nvSpPr>
        <p:spPr>
          <a:xfrm flipV="1">
            <a:off x="741000" y="619563"/>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iS1îďè">
            <a:extLst>
              <a:ext uri="{FF2B5EF4-FFF2-40B4-BE49-F238E27FC236}">
                <a16:creationId xmlns:a16="http://schemas.microsoft.com/office/drawing/2014/main" id="{098CABFD-BD00-4F78-AD00-376B7361142B}"/>
              </a:ext>
            </a:extLst>
          </p:cNvPr>
          <p:cNvSpPr/>
          <p:nvPr/>
        </p:nvSpPr>
        <p:spPr bwMode="auto">
          <a:xfrm>
            <a:off x="5316792" y="759792"/>
            <a:ext cx="2894208" cy="2894208"/>
          </a:xfrm>
          <a:prstGeom prst="rect">
            <a:avLst/>
          </a:prstGeom>
          <a:noFill/>
          <a:ln w="19050">
            <a:noFill/>
            <a:round/>
            <a:headEnd/>
            <a:tailEnd/>
          </a:ln>
        </p:spPr>
        <p:txBody>
          <a:bodyPr rot="0" spcFirstLastPara="0" vert="horz" wrap="square" lIns="0" tIns="0" rIns="0" bIns="0" anchor="ctr" anchorCtr="0" forceAA="0" compatLnSpc="1">
            <a:prstTxWarp prst="textNoShape">
              <a:avLst/>
            </a:prstTxWarp>
            <a:normAutofit/>
          </a:bodyPr>
          <a:lstStyle/>
          <a:p>
            <a:pPr algn="ctr"/>
            <a:r>
              <a:rPr lang="en-US" altLang="zh-CN" sz="11500" dirty="0">
                <a:solidFill>
                  <a:srgbClr val="165E37"/>
                </a:solidFill>
                <a:latin typeface="Facon" pitchFamily="2" charset="0"/>
              </a:rPr>
              <a:t>03</a:t>
            </a:r>
          </a:p>
        </p:txBody>
      </p:sp>
      <p:sp>
        <p:nvSpPr>
          <p:cNvPr id="49" name="矩形 48">
            <a:extLst>
              <a:ext uri="{FF2B5EF4-FFF2-40B4-BE49-F238E27FC236}">
                <a16:creationId xmlns:a16="http://schemas.microsoft.com/office/drawing/2014/main" id="{C001B8EB-CCFE-4FA0-A27D-19EB1FA9DFFE}"/>
              </a:ext>
            </a:extLst>
          </p:cNvPr>
          <p:cNvSpPr/>
          <p:nvPr/>
        </p:nvSpPr>
        <p:spPr>
          <a:xfrm>
            <a:off x="1461000" y="1384510"/>
            <a:ext cx="3690000" cy="3870000"/>
          </a:xfrm>
          <a:prstGeom prst="rect">
            <a:avLst/>
          </a:prstGeom>
          <a:noFill/>
          <a:ln w="9525">
            <a:solidFill>
              <a:srgbClr val="085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F68EEF8-8BF9-48F9-AAD2-545D8B7C85B3}"/>
              </a:ext>
            </a:extLst>
          </p:cNvPr>
          <p:cNvSpPr/>
          <p:nvPr/>
        </p:nvSpPr>
        <p:spPr>
          <a:xfrm>
            <a:off x="5683896" y="2844000"/>
            <a:ext cx="5497104" cy="130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4800" dirty="0">
                <a:solidFill>
                  <a:srgbClr val="085521"/>
                </a:solidFill>
                <a:latin typeface="思源黑体 CN Heavy" panose="020B0A00000000000000" pitchFamily="34" charset="-122"/>
                <a:ea typeface="思源黑体 CN Heavy" panose="020B0A00000000000000" pitchFamily="34" charset="-122"/>
              </a:rPr>
              <a:t>课题研究进度</a:t>
            </a:r>
          </a:p>
        </p:txBody>
      </p:sp>
      <p:sp>
        <p:nvSpPr>
          <p:cNvPr id="51" name="矩形 50">
            <a:extLst>
              <a:ext uri="{FF2B5EF4-FFF2-40B4-BE49-F238E27FC236}">
                <a16:creationId xmlns:a16="http://schemas.microsoft.com/office/drawing/2014/main" id="{66461D9A-6054-49C3-8B14-DEBB4DDA7EA2}"/>
              </a:ext>
            </a:extLst>
          </p:cNvPr>
          <p:cNvSpPr/>
          <p:nvPr/>
        </p:nvSpPr>
        <p:spPr>
          <a:xfrm>
            <a:off x="5683896" y="3981460"/>
            <a:ext cx="1421012" cy="74832"/>
          </a:xfrm>
          <a:prstGeom prst="rect">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52" name="矩形 51">
            <a:extLst>
              <a:ext uri="{FF2B5EF4-FFF2-40B4-BE49-F238E27FC236}">
                <a16:creationId xmlns:a16="http://schemas.microsoft.com/office/drawing/2014/main" id="{B5FE5CB6-6EEE-40C9-87E8-C069BAFBDBF8}"/>
              </a:ext>
            </a:extLst>
          </p:cNvPr>
          <p:cNvSpPr/>
          <p:nvPr/>
        </p:nvSpPr>
        <p:spPr>
          <a:xfrm>
            <a:off x="5691188" y="4253628"/>
            <a:ext cx="4236391" cy="260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50000"/>
              </a:lnSpc>
            </a:pPr>
            <a:r>
              <a:rPr lang="en-US" altLang="zh-CN" dirty="0">
                <a:solidFill>
                  <a:schemeClr val="tx1"/>
                </a:solidFill>
                <a:latin typeface="Bell MT" panose="02020503060305020303" pitchFamily="18" charset="0"/>
              </a:rPr>
              <a:t>Difficulties and completed tasks</a:t>
            </a:r>
          </a:p>
        </p:txBody>
      </p:sp>
      <p:pic>
        <p:nvPicPr>
          <p:cNvPr id="3" name="图片 2">
            <a:extLst>
              <a:ext uri="{FF2B5EF4-FFF2-40B4-BE49-F238E27FC236}">
                <a16:creationId xmlns:a16="http://schemas.microsoft.com/office/drawing/2014/main" id="{5100E4B5-BCF5-42F2-88F8-D6E917FB2D09}"/>
              </a:ext>
            </a:extLst>
          </p:cNvPr>
          <p:cNvPicPr>
            <a:picLocks noChangeAspect="1"/>
          </p:cNvPicPr>
          <p:nvPr/>
        </p:nvPicPr>
        <p:blipFill rotWithShape="1">
          <a:blip r:embed="rId3">
            <a:extLst>
              <a:ext uri="{28A0092B-C50C-407E-A947-70E740481C1C}">
                <a14:useLocalDpi xmlns:a14="http://schemas.microsoft.com/office/drawing/2010/main" val="0"/>
              </a:ext>
            </a:extLst>
          </a:blip>
          <a:srcRect l="18385" t="663" r="5689" b="-663"/>
          <a:stretch/>
        </p:blipFill>
        <p:spPr>
          <a:xfrm>
            <a:off x="1267415" y="1519510"/>
            <a:ext cx="3690000" cy="3869999"/>
          </a:xfrm>
          <a:prstGeom prst="rect">
            <a:avLst/>
          </a:prstGeom>
          <a:effectLst/>
        </p:spPr>
      </p:pic>
      <p:sp>
        <p:nvSpPr>
          <p:cNvPr id="16" name="L 形 15">
            <a:extLst>
              <a:ext uri="{FF2B5EF4-FFF2-40B4-BE49-F238E27FC236}">
                <a16:creationId xmlns:a16="http://schemas.microsoft.com/office/drawing/2014/main" id="{F7F5163B-160A-465E-B864-3EF8E9A6E115}"/>
              </a:ext>
            </a:extLst>
          </p:cNvPr>
          <p:cNvSpPr/>
          <p:nvPr/>
        </p:nvSpPr>
        <p:spPr>
          <a:xfrm>
            <a:off x="741000" y="5878437"/>
            <a:ext cx="360000" cy="360000"/>
          </a:xfrm>
          <a:prstGeom prst="corner">
            <a:avLst>
              <a:gd name="adj1" fmla="val 16674"/>
              <a:gd name="adj2" fmla="val 17571"/>
            </a:avLst>
          </a:prstGeom>
          <a:solidFill>
            <a:srgbClr val="165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990C57F1-A9D5-4C93-8100-80A4CDD9B36F}"/>
              </a:ext>
            </a:extLst>
          </p:cNvPr>
          <p:cNvGrpSpPr/>
          <p:nvPr/>
        </p:nvGrpSpPr>
        <p:grpSpPr>
          <a:xfrm>
            <a:off x="8616000" y="525387"/>
            <a:ext cx="2938780" cy="679450"/>
            <a:chOff x="14455" y="180"/>
            <a:chExt cx="4628" cy="1070"/>
          </a:xfrm>
        </p:grpSpPr>
        <p:pic>
          <p:nvPicPr>
            <p:cNvPr id="13" name="图片 12" descr="徽标&#10;&#10;描述已自动生成">
              <a:extLst>
                <a:ext uri="{FF2B5EF4-FFF2-40B4-BE49-F238E27FC236}">
                  <a16:creationId xmlns:a16="http://schemas.microsoft.com/office/drawing/2014/main" id="{A6787902-D5DC-43E5-A97A-B91DC73D1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455" y="180"/>
              <a:ext cx="1085" cy="1071"/>
            </a:xfrm>
            <a:prstGeom prst="rect">
              <a:avLst/>
            </a:prstGeom>
          </p:spPr>
        </p:pic>
        <p:grpSp>
          <p:nvGrpSpPr>
            <p:cNvPr id="14" name="组合 13">
              <a:extLst>
                <a:ext uri="{FF2B5EF4-FFF2-40B4-BE49-F238E27FC236}">
                  <a16:creationId xmlns:a16="http://schemas.microsoft.com/office/drawing/2014/main" id="{8A6470AE-F4C4-4866-A6F9-237311AC5F88}"/>
                </a:ext>
              </a:extLst>
            </p:cNvPr>
            <p:cNvGrpSpPr/>
            <p:nvPr/>
          </p:nvGrpSpPr>
          <p:grpSpPr>
            <a:xfrm>
              <a:off x="15635" y="316"/>
              <a:ext cx="3448" cy="850"/>
              <a:chOff x="5137150" y="5938838"/>
              <a:chExt cx="5362576" cy="1474788"/>
            </a:xfrm>
            <a:solidFill>
              <a:schemeClr val="tx1"/>
            </a:solidFill>
          </p:grpSpPr>
          <p:sp>
            <p:nvSpPr>
              <p:cNvPr id="15" name="Freeform 5">
                <a:extLst>
                  <a:ext uri="{FF2B5EF4-FFF2-40B4-BE49-F238E27FC236}">
                    <a16:creationId xmlns:a16="http://schemas.microsoft.com/office/drawing/2014/main" id="{8B88E1FA-E691-4C19-AA8B-84AF2884A8FC}"/>
                  </a:ext>
                </a:extLst>
              </p:cNvPr>
              <p:cNvSpPr/>
              <p:nvPr/>
            </p:nvSpPr>
            <p:spPr bwMode="auto">
              <a:xfrm>
                <a:off x="5154613" y="6659563"/>
                <a:ext cx="373063" cy="368300"/>
              </a:xfrm>
              <a:custGeom>
                <a:avLst/>
                <a:gdLst>
                  <a:gd name="T0" fmla="*/ 9 w 99"/>
                  <a:gd name="T1" fmla="*/ 12 h 98"/>
                  <a:gd name="T2" fmla="*/ 27 w 99"/>
                  <a:gd name="T3" fmla="*/ 27 h 98"/>
                  <a:gd name="T4" fmla="*/ 44 w 99"/>
                  <a:gd name="T5" fmla="*/ 40 h 98"/>
                  <a:gd name="T6" fmla="*/ 53 w 99"/>
                  <a:gd name="T7" fmla="*/ 61 h 98"/>
                  <a:gd name="T8" fmla="*/ 34 w 99"/>
                  <a:gd name="T9" fmla="*/ 92 h 98"/>
                  <a:gd name="T10" fmla="*/ 75 w 99"/>
                  <a:gd name="T11" fmla="*/ 67 h 98"/>
                  <a:gd name="T12" fmla="*/ 91 w 99"/>
                  <a:gd name="T13" fmla="*/ 27 h 98"/>
                  <a:gd name="T14" fmla="*/ 44 w 99"/>
                  <a:gd name="T15" fmla="*/ 12 h 98"/>
                  <a:gd name="T16" fmla="*/ 9 w 99"/>
                  <a:gd name="T17"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8">
                    <a:moveTo>
                      <a:pt x="9" y="12"/>
                    </a:moveTo>
                    <a:cubicBezTo>
                      <a:pt x="9" y="12"/>
                      <a:pt x="24" y="22"/>
                      <a:pt x="27" y="27"/>
                    </a:cubicBezTo>
                    <a:cubicBezTo>
                      <a:pt x="30" y="31"/>
                      <a:pt x="37" y="37"/>
                      <a:pt x="44" y="40"/>
                    </a:cubicBezTo>
                    <a:cubicBezTo>
                      <a:pt x="52" y="43"/>
                      <a:pt x="56" y="54"/>
                      <a:pt x="53" y="61"/>
                    </a:cubicBezTo>
                    <a:cubicBezTo>
                      <a:pt x="50" y="69"/>
                      <a:pt x="32" y="87"/>
                      <a:pt x="34" y="92"/>
                    </a:cubicBezTo>
                    <a:cubicBezTo>
                      <a:pt x="37" y="98"/>
                      <a:pt x="63" y="74"/>
                      <a:pt x="75" y="67"/>
                    </a:cubicBezTo>
                    <a:cubicBezTo>
                      <a:pt x="87" y="59"/>
                      <a:pt x="99" y="42"/>
                      <a:pt x="91" y="27"/>
                    </a:cubicBezTo>
                    <a:cubicBezTo>
                      <a:pt x="84" y="12"/>
                      <a:pt x="60" y="11"/>
                      <a:pt x="44" y="12"/>
                    </a:cubicBezTo>
                    <a:cubicBezTo>
                      <a:pt x="27" y="14"/>
                      <a:pt x="0" y="0"/>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18" name="Freeform 6">
                <a:extLst>
                  <a:ext uri="{FF2B5EF4-FFF2-40B4-BE49-F238E27FC236}">
                    <a16:creationId xmlns:a16="http://schemas.microsoft.com/office/drawing/2014/main" id="{57D48144-340E-4C0C-AA49-02048A1F1E7C}"/>
                  </a:ext>
                </a:extLst>
              </p:cNvPr>
              <p:cNvSpPr/>
              <p:nvPr/>
            </p:nvSpPr>
            <p:spPr bwMode="auto">
              <a:xfrm>
                <a:off x="5137150" y="5969000"/>
                <a:ext cx="603250" cy="1368425"/>
              </a:xfrm>
              <a:custGeom>
                <a:avLst/>
                <a:gdLst>
                  <a:gd name="T0" fmla="*/ 8 w 161"/>
                  <a:gd name="T1" fmla="*/ 311 h 363"/>
                  <a:gd name="T2" fmla="*/ 22 w 161"/>
                  <a:gd name="T3" fmla="*/ 319 h 363"/>
                  <a:gd name="T4" fmla="*/ 55 w 161"/>
                  <a:gd name="T5" fmla="*/ 298 h 363"/>
                  <a:gd name="T6" fmla="*/ 105 w 161"/>
                  <a:gd name="T7" fmla="*/ 243 h 363"/>
                  <a:gd name="T8" fmla="*/ 112 w 161"/>
                  <a:gd name="T9" fmla="*/ 133 h 363"/>
                  <a:gd name="T10" fmla="*/ 112 w 161"/>
                  <a:gd name="T11" fmla="*/ 49 h 363"/>
                  <a:gd name="T12" fmla="*/ 89 w 161"/>
                  <a:gd name="T13" fmla="*/ 9 h 363"/>
                  <a:gd name="T14" fmla="*/ 129 w 161"/>
                  <a:gd name="T15" fmla="*/ 19 h 363"/>
                  <a:gd name="T16" fmla="*/ 152 w 161"/>
                  <a:gd name="T17" fmla="*/ 81 h 363"/>
                  <a:gd name="T18" fmla="*/ 128 w 161"/>
                  <a:gd name="T19" fmla="*/ 170 h 363"/>
                  <a:gd name="T20" fmla="*/ 134 w 161"/>
                  <a:gd name="T21" fmla="*/ 259 h 363"/>
                  <a:gd name="T22" fmla="*/ 125 w 161"/>
                  <a:gd name="T23" fmla="*/ 294 h 363"/>
                  <a:gd name="T24" fmla="*/ 107 w 161"/>
                  <a:gd name="T25" fmla="*/ 272 h 363"/>
                  <a:gd name="T26" fmla="*/ 61 w 161"/>
                  <a:gd name="T27" fmla="*/ 326 h 363"/>
                  <a:gd name="T28" fmla="*/ 28 w 161"/>
                  <a:gd name="T29" fmla="*/ 356 h 363"/>
                  <a:gd name="T30" fmla="*/ 9 w 161"/>
                  <a:gd name="T31" fmla="*/ 322 h 363"/>
                  <a:gd name="T32" fmla="*/ 8 w 161"/>
                  <a:gd name="T33" fmla="*/ 3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363">
                    <a:moveTo>
                      <a:pt x="8" y="311"/>
                    </a:moveTo>
                    <a:cubicBezTo>
                      <a:pt x="8" y="311"/>
                      <a:pt x="22" y="313"/>
                      <a:pt x="22" y="319"/>
                    </a:cubicBezTo>
                    <a:cubicBezTo>
                      <a:pt x="22" y="325"/>
                      <a:pt x="29" y="325"/>
                      <a:pt x="55" y="298"/>
                    </a:cubicBezTo>
                    <a:cubicBezTo>
                      <a:pt x="80" y="272"/>
                      <a:pt x="105" y="247"/>
                      <a:pt x="105" y="243"/>
                    </a:cubicBezTo>
                    <a:cubicBezTo>
                      <a:pt x="105" y="240"/>
                      <a:pt x="110" y="164"/>
                      <a:pt x="112" y="133"/>
                    </a:cubicBezTo>
                    <a:cubicBezTo>
                      <a:pt x="115" y="103"/>
                      <a:pt x="123" y="66"/>
                      <a:pt x="112" y="49"/>
                    </a:cubicBezTo>
                    <a:cubicBezTo>
                      <a:pt x="100" y="31"/>
                      <a:pt x="84" y="18"/>
                      <a:pt x="89" y="9"/>
                    </a:cubicBezTo>
                    <a:cubicBezTo>
                      <a:pt x="93" y="0"/>
                      <a:pt x="115" y="11"/>
                      <a:pt x="129" y="19"/>
                    </a:cubicBezTo>
                    <a:cubicBezTo>
                      <a:pt x="144" y="27"/>
                      <a:pt x="161" y="50"/>
                      <a:pt x="152" y="81"/>
                    </a:cubicBezTo>
                    <a:cubicBezTo>
                      <a:pt x="143" y="111"/>
                      <a:pt x="129" y="138"/>
                      <a:pt x="128" y="170"/>
                    </a:cubicBezTo>
                    <a:cubicBezTo>
                      <a:pt x="128" y="201"/>
                      <a:pt x="128" y="240"/>
                      <a:pt x="134" y="259"/>
                    </a:cubicBezTo>
                    <a:cubicBezTo>
                      <a:pt x="139" y="278"/>
                      <a:pt x="142" y="294"/>
                      <a:pt x="125" y="294"/>
                    </a:cubicBezTo>
                    <a:cubicBezTo>
                      <a:pt x="107" y="295"/>
                      <a:pt x="113" y="272"/>
                      <a:pt x="107" y="272"/>
                    </a:cubicBezTo>
                    <a:cubicBezTo>
                      <a:pt x="101" y="271"/>
                      <a:pt x="77" y="295"/>
                      <a:pt x="61" y="326"/>
                    </a:cubicBezTo>
                    <a:cubicBezTo>
                      <a:pt x="45" y="356"/>
                      <a:pt x="43" y="363"/>
                      <a:pt x="28" y="356"/>
                    </a:cubicBezTo>
                    <a:cubicBezTo>
                      <a:pt x="13" y="349"/>
                      <a:pt x="12" y="336"/>
                      <a:pt x="9" y="322"/>
                    </a:cubicBezTo>
                    <a:cubicBezTo>
                      <a:pt x="6" y="307"/>
                      <a:pt x="0" y="311"/>
                      <a:pt x="8" y="3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7">
                <a:extLst>
                  <a:ext uri="{FF2B5EF4-FFF2-40B4-BE49-F238E27FC236}">
                    <a16:creationId xmlns:a16="http://schemas.microsoft.com/office/drawing/2014/main" id="{A1D579F9-A2B6-4AE3-B45B-03EF48E96311}"/>
                  </a:ext>
                </a:extLst>
              </p:cNvPr>
              <p:cNvSpPr>
                <a:spLocks noEditPoints="1"/>
              </p:cNvSpPr>
              <p:nvPr/>
            </p:nvSpPr>
            <p:spPr bwMode="auto">
              <a:xfrm>
                <a:off x="5797550" y="6092825"/>
                <a:ext cx="431801" cy="833439"/>
              </a:xfrm>
              <a:custGeom>
                <a:avLst/>
                <a:gdLst>
                  <a:gd name="T0" fmla="*/ 106 w 115"/>
                  <a:gd name="T1" fmla="*/ 88 h 221"/>
                  <a:gd name="T2" fmla="*/ 74 w 115"/>
                  <a:gd name="T3" fmla="*/ 64 h 221"/>
                  <a:gd name="T4" fmla="*/ 35 w 115"/>
                  <a:gd name="T5" fmla="*/ 19 h 221"/>
                  <a:gd name="T6" fmla="*/ 28 w 115"/>
                  <a:gd name="T7" fmla="*/ 99 h 221"/>
                  <a:gd name="T8" fmla="*/ 23 w 115"/>
                  <a:gd name="T9" fmla="*/ 131 h 221"/>
                  <a:gd name="T10" fmla="*/ 1 w 115"/>
                  <a:gd name="T11" fmla="*/ 151 h 221"/>
                  <a:gd name="T12" fmla="*/ 25 w 115"/>
                  <a:gd name="T13" fmla="*/ 150 h 221"/>
                  <a:gd name="T14" fmla="*/ 19 w 115"/>
                  <a:gd name="T15" fmla="*/ 185 h 221"/>
                  <a:gd name="T16" fmla="*/ 13 w 115"/>
                  <a:gd name="T17" fmla="*/ 219 h 221"/>
                  <a:gd name="T18" fmla="*/ 57 w 115"/>
                  <a:gd name="T19" fmla="*/ 165 h 221"/>
                  <a:gd name="T20" fmla="*/ 78 w 115"/>
                  <a:gd name="T21" fmla="*/ 133 h 221"/>
                  <a:gd name="T22" fmla="*/ 103 w 115"/>
                  <a:gd name="T23" fmla="*/ 106 h 221"/>
                  <a:gd name="T24" fmla="*/ 106 w 115"/>
                  <a:gd name="T25" fmla="*/ 88 h 221"/>
                  <a:gd name="T26" fmla="*/ 76 w 115"/>
                  <a:gd name="T27" fmla="*/ 104 h 221"/>
                  <a:gd name="T28" fmla="*/ 73 w 115"/>
                  <a:gd name="T29" fmla="*/ 87 h 221"/>
                  <a:gd name="T30" fmla="*/ 84 w 115"/>
                  <a:gd name="T31" fmla="*/ 96 h 221"/>
                  <a:gd name="T32" fmla="*/ 76 w 115"/>
                  <a:gd name="T33" fmla="*/ 10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21">
                    <a:moveTo>
                      <a:pt x="106" y="88"/>
                    </a:moveTo>
                    <a:cubicBezTo>
                      <a:pt x="97" y="86"/>
                      <a:pt x="79" y="78"/>
                      <a:pt x="74" y="64"/>
                    </a:cubicBezTo>
                    <a:cubicBezTo>
                      <a:pt x="70" y="51"/>
                      <a:pt x="46" y="0"/>
                      <a:pt x="35" y="19"/>
                    </a:cubicBezTo>
                    <a:cubicBezTo>
                      <a:pt x="35" y="19"/>
                      <a:pt x="27" y="75"/>
                      <a:pt x="28" y="99"/>
                    </a:cubicBezTo>
                    <a:cubicBezTo>
                      <a:pt x="28" y="122"/>
                      <a:pt x="28" y="128"/>
                      <a:pt x="23" y="131"/>
                    </a:cubicBezTo>
                    <a:cubicBezTo>
                      <a:pt x="18" y="134"/>
                      <a:pt x="0" y="146"/>
                      <a:pt x="1" y="151"/>
                    </a:cubicBezTo>
                    <a:cubicBezTo>
                      <a:pt x="2" y="156"/>
                      <a:pt x="24" y="146"/>
                      <a:pt x="25" y="150"/>
                    </a:cubicBezTo>
                    <a:cubicBezTo>
                      <a:pt x="25" y="155"/>
                      <a:pt x="25" y="169"/>
                      <a:pt x="19" y="185"/>
                    </a:cubicBezTo>
                    <a:cubicBezTo>
                      <a:pt x="14" y="201"/>
                      <a:pt x="3" y="221"/>
                      <a:pt x="13" y="219"/>
                    </a:cubicBezTo>
                    <a:cubicBezTo>
                      <a:pt x="24" y="217"/>
                      <a:pt x="56" y="183"/>
                      <a:pt x="57" y="165"/>
                    </a:cubicBezTo>
                    <a:cubicBezTo>
                      <a:pt x="59" y="148"/>
                      <a:pt x="67" y="144"/>
                      <a:pt x="78" y="133"/>
                    </a:cubicBezTo>
                    <a:cubicBezTo>
                      <a:pt x="89" y="122"/>
                      <a:pt x="98" y="111"/>
                      <a:pt x="103" y="106"/>
                    </a:cubicBezTo>
                    <a:cubicBezTo>
                      <a:pt x="108" y="101"/>
                      <a:pt x="115" y="90"/>
                      <a:pt x="106" y="88"/>
                    </a:cubicBezTo>
                    <a:close/>
                    <a:moveTo>
                      <a:pt x="76" y="104"/>
                    </a:moveTo>
                    <a:cubicBezTo>
                      <a:pt x="65" y="100"/>
                      <a:pt x="70" y="82"/>
                      <a:pt x="73" y="87"/>
                    </a:cubicBezTo>
                    <a:cubicBezTo>
                      <a:pt x="73" y="87"/>
                      <a:pt x="82" y="96"/>
                      <a:pt x="84" y="96"/>
                    </a:cubicBezTo>
                    <a:cubicBezTo>
                      <a:pt x="86" y="97"/>
                      <a:pt x="86" y="108"/>
                      <a:pt x="7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8">
                <a:extLst>
                  <a:ext uri="{FF2B5EF4-FFF2-40B4-BE49-F238E27FC236}">
                    <a16:creationId xmlns:a16="http://schemas.microsoft.com/office/drawing/2014/main" id="{1F5BD83A-6542-4E18-B308-36C445CDC13F}"/>
                  </a:ext>
                </a:extLst>
              </p:cNvPr>
              <p:cNvSpPr/>
              <p:nvPr/>
            </p:nvSpPr>
            <p:spPr bwMode="auto">
              <a:xfrm>
                <a:off x="5808663" y="6884988"/>
                <a:ext cx="417513" cy="334963"/>
              </a:xfrm>
              <a:custGeom>
                <a:avLst/>
                <a:gdLst>
                  <a:gd name="T0" fmla="*/ 16 w 111"/>
                  <a:gd name="T1" fmla="*/ 34 h 89"/>
                  <a:gd name="T2" fmla="*/ 48 w 111"/>
                  <a:gd name="T3" fmla="*/ 19 h 89"/>
                  <a:gd name="T4" fmla="*/ 95 w 111"/>
                  <a:gd name="T5" fmla="*/ 17 h 89"/>
                  <a:gd name="T6" fmla="*/ 81 w 111"/>
                  <a:gd name="T7" fmla="*/ 42 h 89"/>
                  <a:gd name="T8" fmla="*/ 30 w 111"/>
                  <a:gd name="T9" fmla="*/ 84 h 89"/>
                  <a:gd name="T10" fmla="*/ 41 w 111"/>
                  <a:gd name="T11" fmla="*/ 42 h 89"/>
                  <a:gd name="T12" fmla="*/ 16 w 111"/>
                  <a:gd name="T13" fmla="*/ 34 h 89"/>
                </a:gdLst>
                <a:ahLst/>
                <a:cxnLst>
                  <a:cxn ang="0">
                    <a:pos x="T0" y="T1"/>
                  </a:cxn>
                  <a:cxn ang="0">
                    <a:pos x="T2" y="T3"/>
                  </a:cxn>
                  <a:cxn ang="0">
                    <a:pos x="T4" y="T5"/>
                  </a:cxn>
                  <a:cxn ang="0">
                    <a:pos x="T6" y="T7"/>
                  </a:cxn>
                  <a:cxn ang="0">
                    <a:pos x="T8" y="T9"/>
                  </a:cxn>
                  <a:cxn ang="0">
                    <a:pos x="T10" y="T11"/>
                  </a:cxn>
                  <a:cxn ang="0">
                    <a:pos x="T12" y="T13"/>
                  </a:cxn>
                </a:cxnLst>
                <a:rect l="0" t="0" r="r" b="b"/>
                <a:pathLst>
                  <a:path w="111" h="89">
                    <a:moveTo>
                      <a:pt x="16" y="34"/>
                    </a:moveTo>
                    <a:cubicBezTo>
                      <a:pt x="16" y="34"/>
                      <a:pt x="32" y="29"/>
                      <a:pt x="48" y="19"/>
                    </a:cubicBezTo>
                    <a:cubicBezTo>
                      <a:pt x="65" y="10"/>
                      <a:pt x="78" y="0"/>
                      <a:pt x="95" y="17"/>
                    </a:cubicBezTo>
                    <a:cubicBezTo>
                      <a:pt x="111" y="34"/>
                      <a:pt x="98" y="34"/>
                      <a:pt x="81" y="42"/>
                    </a:cubicBezTo>
                    <a:cubicBezTo>
                      <a:pt x="64" y="49"/>
                      <a:pt x="39" y="89"/>
                      <a:pt x="30" y="84"/>
                    </a:cubicBezTo>
                    <a:cubicBezTo>
                      <a:pt x="21" y="80"/>
                      <a:pt x="57" y="41"/>
                      <a:pt x="41" y="42"/>
                    </a:cubicBezTo>
                    <a:cubicBezTo>
                      <a:pt x="25" y="44"/>
                      <a:pt x="0" y="42"/>
                      <a:pt x="1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 name="Freeform 9">
                <a:extLst>
                  <a:ext uri="{FF2B5EF4-FFF2-40B4-BE49-F238E27FC236}">
                    <a16:creationId xmlns:a16="http://schemas.microsoft.com/office/drawing/2014/main" id="{FC38D805-2EE9-4018-AB4E-242ACC678595}"/>
                  </a:ext>
                </a:extLst>
              </p:cNvPr>
              <p:cNvSpPr/>
              <p:nvPr/>
            </p:nvSpPr>
            <p:spPr bwMode="auto">
              <a:xfrm>
                <a:off x="6523038" y="6165850"/>
                <a:ext cx="314325" cy="244475"/>
              </a:xfrm>
              <a:custGeom>
                <a:avLst/>
                <a:gdLst>
                  <a:gd name="T0" fmla="*/ 0 w 84"/>
                  <a:gd name="T1" fmla="*/ 9 h 65"/>
                  <a:gd name="T2" fmla="*/ 20 w 84"/>
                  <a:gd name="T3" fmla="*/ 22 h 65"/>
                  <a:gd name="T4" fmla="*/ 36 w 84"/>
                  <a:gd name="T5" fmla="*/ 45 h 65"/>
                  <a:gd name="T6" fmla="*/ 20 w 84"/>
                  <a:gd name="T7" fmla="*/ 65 h 65"/>
                  <a:gd name="T8" fmla="*/ 72 w 84"/>
                  <a:gd name="T9" fmla="*/ 41 h 65"/>
                  <a:gd name="T10" fmla="*/ 39 w 84"/>
                  <a:gd name="T11" fmla="*/ 7 h 65"/>
                  <a:gd name="T12" fmla="*/ 0 w 84"/>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84" h="65">
                    <a:moveTo>
                      <a:pt x="0" y="9"/>
                    </a:moveTo>
                    <a:cubicBezTo>
                      <a:pt x="0" y="9"/>
                      <a:pt x="7" y="15"/>
                      <a:pt x="20" y="22"/>
                    </a:cubicBezTo>
                    <a:cubicBezTo>
                      <a:pt x="34" y="29"/>
                      <a:pt x="46" y="38"/>
                      <a:pt x="36" y="45"/>
                    </a:cubicBezTo>
                    <a:cubicBezTo>
                      <a:pt x="25" y="53"/>
                      <a:pt x="11" y="65"/>
                      <a:pt x="20" y="65"/>
                    </a:cubicBezTo>
                    <a:cubicBezTo>
                      <a:pt x="28" y="65"/>
                      <a:pt x="60" y="54"/>
                      <a:pt x="72" y="41"/>
                    </a:cubicBezTo>
                    <a:cubicBezTo>
                      <a:pt x="84" y="28"/>
                      <a:pt x="65" y="14"/>
                      <a:pt x="39" y="7"/>
                    </a:cubicBezTo>
                    <a:cubicBezTo>
                      <a:pt x="12" y="0"/>
                      <a:pt x="1" y="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10">
                <a:extLst>
                  <a:ext uri="{FF2B5EF4-FFF2-40B4-BE49-F238E27FC236}">
                    <a16:creationId xmlns:a16="http://schemas.microsoft.com/office/drawing/2014/main" id="{A8A673C6-D1FD-44C4-810F-9A7E206672F2}"/>
                  </a:ext>
                </a:extLst>
              </p:cNvPr>
              <p:cNvSpPr/>
              <p:nvPr/>
            </p:nvSpPr>
            <p:spPr bwMode="auto">
              <a:xfrm>
                <a:off x="6391275" y="6350000"/>
                <a:ext cx="536575" cy="230188"/>
              </a:xfrm>
              <a:custGeom>
                <a:avLst/>
                <a:gdLst>
                  <a:gd name="T0" fmla="*/ 15 w 143"/>
                  <a:gd name="T1" fmla="*/ 41 h 61"/>
                  <a:gd name="T2" fmla="*/ 64 w 143"/>
                  <a:gd name="T3" fmla="*/ 35 h 61"/>
                  <a:gd name="T4" fmla="*/ 134 w 143"/>
                  <a:gd name="T5" fmla="*/ 3 h 61"/>
                  <a:gd name="T6" fmla="*/ 120 w 143"/>
                  <a:gd name="T7" fmla="*/ 28 h 61"/>
                  <a:gd name="T8" fmla="*/ 45 w 143"/>
                  <a:gd name="T9" fmla="*/ 61 h 61"/>
                  <a:gd name="T10" fmla="*/ 15 w 143"/>
                  <a:gd name="T11" fmla="*/ 41 h 61"/>
                </a:gdLst>
                <a:ahLst/>
                <a:cxnLst>
                  <a:cxn ang="0">
                    <a:pos x="T0" y="T1"/>
                  </a:cxn>
                  <a:cxn ang="0">
                    <a:pos x="T2" y="T3"/>
                  </a:cxn>
                  <a:cxn ang="0">
                    <a:pos x="T4" y="T5"/>
                  </a:cxn>
                  <a:cxn ang="0">
                    <a:pos x="T6" y="T7"/>
                  </a:cxn>
                  <a:cxn ang="0">
                    <a:pos x="T8" y="T9"/>
                  </a:cxn>
                  <a:cxn ang="0">
                    <a:pos x="T10" y="T11"/>
                  </a:cxn>
                </a:cxnLst>
                <a:rect l="0" t="0" r="r" b="b"/>
                <a:pathLst>
                  <a:path w="143" h="61">
                    <a:moveTo>
                      <a:pt x="15" y="41"/>
                    </a:moveTo>
                    <a:cubicBezTo>
                      <a:pt x="15" y="41"/>
                      <a:pt x="37" y="47"/>
                      <a:pt x="64" y="35"/>
                    </a:cubicBezTo>
                    <a:cubicBezTo>
                      <a:pt x="90" y="24"/>
                      <a:pt x="126" y="0"/>
                      <a:pt x="134" y="3"/>
                    </a:cubicBezTo>
                    <a:cubicBezTo>
                      <a:pt x="143" y="6"/>
                      <a:pt x="140" y="23"/>
                      <a:pt x="120" y="28"/>
                    </a:cubicBezTo>
                    <a:cubicBezTo>
                      <a:pt x="99" y="32"/>
                      <a:pt x="64" y="61"/>
                      <a:pt x="45" y="61"/>
                    </a:cubicBezTo>
                    <a:cubicBezTo>
                      <a:pt x="26" y="61"/>
                      <a:pt x="0" y="40"/>
                      <a:pt x="15"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11">
                <a:extLst>
                  <a:ext uri="{FF2B5EF4-FFF2-40B4-BE49-F238E27FC236}">
                    <a16:creationId xmlns:a16="http://schemas.microsoft.com/office/drawing/2014/main" id="{94CC97B4-A0C8-4CE9-A75C-5597615BCDE4}"/>
                  </a:ext>
                </a:extLst>
              </p:cNvPr>
              <p:cNvSpPr/>
              <p:nvPr/>
            </p:nvSpPr>
            <p:spPr bwMode="auto">
              <a:xfrm>
                <a:off x="6319838" y="6511925"/>
                <a:ext cx="563563" cy="576263"/>
              </a:xfrm>
              <a:custGeom>
                <a:avLst/>
                <a:gdLst>
                  <a:gd name="T0" fmla="*/ 51 w 150"/>
                  <a:gd name="T1" fmla="*/ 29 h 153"/>
                  <a:gd name="T2" fmla="*/ 68 w 150"/>
                  <a:gd name="T3" fmla="*/ 37 h 153"/>
                  <a:gd name="T4" fmla="*/ 93 w 150"/>
                  <a:gd name="T5" fmla="*/ 22 h 153"/>
                  <a:gd name="T6" fmla="*/ 137 w 150"/>
                  <a:gd name="T7" fmla="*/ 3 h 153"/>
                  <a:gd name="T8" fmla="*/ 135 w 150"/>
                  <a:gd name="T9" fmla="*/ 26 h 153"/>
                  <a:gd name="T10" fmla="*/ 108 w 150"/>
                  <a:gd name="T11" fmla="*/ 53 h 153"/>
                  <a:gd name="T12" fmla="*/ 129 w 150"/>
                  <a:gd name="T13" fmla="*/ 48 h 153"/>
                  <a:gd name="T14" fmla="*/ 123 w 150"/>
                  <a:gd name="T15" fmla="*/ 67 h 153"/>
                  <a:gd name="T16" fmla="*/ 97 w 150"/>
                  <a:gd name="T17" fmla="*/ 93 h 153"/>
                  <a:gd name="T18" fmla="*/ 103 w 150"/>
                  <a:gd name="T19" fmla="*/ 140 h 153"/>
                  <a:gd name="T20" fmla="*/ 80 w 150"/>
                  <a:gd name="T21" fmla="*/ 145 h 153"/>
                  <a:gd name="T22" fmla="*/ 70 w 150"/>
                  <a:gd name="T23" fmla="*/ 124 h 153"/>
                  <a:gd name="T24" fmla="*/ 85 w 150"/>
                  <a:gd name="T25" fmla="*/ 117 h 153"/>
                  <a:gd name="T26" fmla="*/ 77 w 150"/>
                  <a:gd name="T27" fmla="*/ 109 h 153"/>
                  <a:gd name="T28" fmla="*/ 36 w 150"/>
                  <a:gd name="T29" fmla="*/ 152 h 153"/>
                  <a:gd name="T30" fmla="*/ 14 w 150"/>
                  <a:gd name="T31" fmla="*/ 128 h 153"/>
                  <a:gd name="T32" fmla="*/ 74 w 150"/>
                  <a:gd name="T33" fmla="*/ 92 h 153"/>
                  <a:gd name="T34" fmla="*/ 87 w 150"/>
                  <a:gd name="T35" fmla="*/ 68 h 153"/>
                  <a:gd name="T36" fmla="*/ 83 w 150"/>
                  <a:gd name="T37" fmla="*/ 51 h 153"/>
                  <a:gd name="T38" fmla="*/ 77 w 150"/>
                  <a:gd name="T39" fmla="*/ 63 h 153"/>
                  <a:gd name="T40" fmla="*/ 55 w 150"/>
                  <a:gd name="T41" fmla="*/ 93 h 153"/>
                  <a:gd name="T42" fmla="*/ 45 w 150"/>
                  <a:gd name="T43" fmla="*/ 52 h 153"/>
                  <a:gd name="T44" fmla="*/ 51 w 150"/>
                  <a:gd name="T45" fmla="*/ 2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3">
                    <a:moveTo>
                      <a:pt x="51" y="29"/>
                    </a:moveTo>
                    <a:cubicBezTo>
                      <a:pt x="51" y="29"/>
                      <a:pt x="66" y="33"/>
                      <a:pt x="68" y="37"/>
                    </a:cubicBezTo>
                    <a:cubicBezTo>
                      <a:pt x="69" y="42"/>
                      <a:pt x="80" y="35"/>
                      <a:pt x="93" y="22"/>
                    </a:cubicBezTo>
                    <a:cubicBezTo>
                      <a:pt x="106" y="10"/>
                      <a:pt x="125" y="0"/>
                      <a:pt x="137" y="3"/>
                    </a:cubicBezTo>
                    <a:cubicBezTo>
                      <a:pt x="150" y="5"/>
                      <a:pt x="149" y="15"/>
                      <a:pt x="135" y="26"/>
                    </a:cubicBezTo>
                    <a:cubicBezTo>
                      <a:pt x="122" y="36"/>
                      <a:pt x="105" y="48"/>
                      <a:pt x="108" y="53"/>
                    </a:cubicBezTo>
                    <a:cubicBezTo>
                      <a:pt x="111" y="58"/>
                      <a:pt x="122" y="51"/>
                      <a:pt x="129" y="48"/>
                    </a:cubicBezTo>
                    <a:cubicBezTo>
                      <a:pt x="136" y="45"/>
                      <a:pt x="144" y="52"/>
                      <a:pt x="123" y="67"/>
                    </a:cubicBezTo>
                    <a:cubicBezTo>
                      <a:pt x="102" y="81"/>
                      <a:pt x="95" y="86"/>
                      <a:pt x="97" y="93"/>
                    </a:cubicBezTo>
                    <a:cubicBezTo>
                      <a:pt x="99" y="99"/>
                      <a:pt x="108" y="126"/>
                      <a:pt x="103" y="140"/>
                    </a:cubicBezTo>
                    <a:cubicBezTo>
                      <a:pt x="99" y="153"/>
                      <a:pt x="89" y="152"/>
                      <a:pt x="80" y="145"/>
                    </a:cubicBezTo>
                    <a:cubicBezTo>
                      <a:pt x="72" y="138"/>
                      <a:pt x="64" y="123"/>
                      <a:pt x="70" y="124"/>
                    </a:cubicBezTo>
                    <a:cubicBezTo>
                      <a:pt x="76" y="125"/>
                      <a:pt x="85" y="127"/>
                      <a:pt x="85" y="117"/>
                    </a:cubicBezTo>
                    <a:cubicBezTo>
                      <a:pt x="85" y="107"/>
                      <a:pt x="83" y="104"/>
                      <a:pt x="77" y="109"/>
                    </a:cubicBezTo>
                    <a:cubicBezTo>
                      <a:pt x="71" y="115"/>
                      <a:pt x="49" y="152"/>
                      <a:pt x="36" y="152"/>
                    </a:cubicBezTo>
                    <a:cubicBezTo>
                      <a:pt x="23" y="152"/>
                      <a:pt x="0" y="138"/>
                      <a:pt x="14" y="128"/>
                    </a:cubicBezTo>
                    <a:cubicBezTo>
                      <a:pt x="29" y="117"/>
                      <a:pt x="60" y="93"/>
                      <a:pt x="74" y="92"/>
                    </a:cubicBezTo>
                    <a:cubicBezTo>
                      <a:pt x="89" y="91"/>
                      <a:pt x="87" y="79"/>
                      <a:pt x="87" y="68"/>
                    </a:cubicBezTo>
                    <a:cubicBezTo>
                      <a:pt x="87" y="58"/>
                      <a:pt x="88" y="51"/>
                      <a:pt x="83" y="51"/>
                    </a:cubicBezTo>
                    <a:cubicBezTo>
                      <a:pt x="77" y="51"/>
                      <a:pt x="77" y="49"/>
                      <a:pt x="77" y="63"/>
                    </a:cubicBezTo>
                    <a:cubicBezTo>
                      <a:pt x="77" y="77"/>
                      <a:pt x="68" y="92"/>
                      <a:pt x="55" y="93"/>
                    </a:cubicBezTo>
                    <a:cubicBezTo>
                      <a:pt x="41" y="95"/>
                      <a:pt x="45" y="70"/>
                      <a:pt x="45" y="52"/>
                    </a:cubicBezTo>
                    <a:cubicBezTo>
                      <a:pt x="45" y="34"/>
                      <a:pt x="46" y="24"/>
                      <a:pt x="5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12">
                <a:extLst>
                  <a:ext uri="{FF2B5EF4-FFF2-40B4-BE49-F238E27FC236}">
                    <a16:creationId xmlns:a16="http://schemas.microsoft.com/office/drawing/2014/main" id="{02DB19CF-7C37-44AD-9CEB-C31600456378}"/>
                  </a:ext>
                </a:extLst>
              </p:cNvPr>
              <p:cNvSpPr/>
              <p:nvPr/>
            </p:nvSpPr>
            <p:spPr bwMode="auto">
              <a:xfrm>
                <a:off x="6729413" y="6791325"/>
                <a:ext cx="231775" cy="225425"/>
              </a:xfrm>
              <a:custGeom>
                <a:avLst/>
                <a:gdLst>
                  <a:gd name="T0" fmla="*/ 7 w 62"/>
                  <a:gd name="T1" fmla="*/ 18 h 60"/>
                  <a:gd name="T2" fmla="*/ 27 w 62"/>
                  <a:gd name="T3" fmla="*/ 51 h 60"/>
                  <a:gd name="T4" fmla="*/ 49 w 62"/>
                  <a:gd name="T5" fmla="*/ 26 h 60"/>
                  <a:gd name="T6" fmla="*/ 7 w 62"/>
                  <a:gd name="T7" fmla="*/ 18 h 60"/>
                </a:gdLst>
                <a:ahLst/>
                <a:cxnLst>
                  <a:cxn ang="0">
                    <a:pos x="T0" y="T1"/>
                  </a:cxn>
                  <a:cxn ang="0">
                    <a:pos x="T2" y="T3"/>
                  </a:cxn>
                  <a:cxn ang="0">
                    <a:pos x="T4" y="T5"/>
                  </a:cxn>
                  <a:cxn ang="0">
                    <a:pos x="T6" y="T7"/>
                  </a:cxn>
                </a:cxnLst>
                <a:rect l="0" t="0" r="r" b="b"/>
                <a:pathLst>
                  <a:path w="62" h="60">
                    <a:moveTo>
                      <a:pt x="7" y="18"/>
                    </a:moveTo>
                    <a:cubicBezTo>
                      <a:pt x="7" y="18"/>
                      <a:pt x="18" y="34"/>
                      <a:pt x="27" y="51"/>
                    </a:cubicBezTo>
                    <a:cubicBezTo>
                      <a:pt x="32" y="60"/>
                      <a:pt x="62" y="57"/>
                      <a:pt x="49" y="26"/>
                    </a:cubicBezTo>
                    <a:cubicBezTo>
                      <a:pt x="38" y="0"/>
                      <a:pt x="0" y="0"/>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13">
                <a:extLst>
                  <a:ext uri="{FF2B5EF4-FFF2-40B4-BE49-F238E27FC236}">
                    <a16:creationId xmlns:a16="http://schemas.microsoft.com/office/drawing/2014/main" id="{BDFEEB87-B12F-49FD-AE16-7641D8D95376}"/>
                  </a:ext>
                </a:extLst>
              </p:cNvPr>
              <p:cNvSpPr/>
              <p:nvPr/>
            </p:nvSpPr>
            <p:spPr bwMode="auto">
              <a:xfrm>
                <a:off x="7285038" y="6037263"/>
                <a:ext cx="473075" cy="301625"/>
              </a:xfrm>
              <a:custGeom>
                <a:avLst/>
                <a:gdLst>
                  <a:gd name="T0" fmla="*/ 11 w 126"/>
                  <a:gd name="T1" fmla="*/ 5 h 80"/>
                  <a:gd name="T2" fmla="*/ 20 w 126"/>
                  <a:gd name="T3" fmla="*/ 16 h 80"/>
                  <a:gd name="T4" fmla="*/ 31 w 126"/>
                  <a:gd name="T5" fmla="*/ 44 h 80"/>
                  <a:gd name="T6" fmla="*/ 3 w 126"/>
                  <a:gd name="T7" fmla="*/ 76 h 80"/>
                  <a:gd name="T8" fmla="*/ 42 w 126"/>
                  <a:gd name="T9" fmla="*/ 61 h 80"/>
                  <a:gd name="T10" fmla="*/ 55 w 126"/>
                  <a:gd name="T11" fmla="*/ 65 h 80"/>
                  <a:gd name="T12" fmla="*/ 71 w 126"/>
                  <a:gd name="T13" fmla="*/ 66 h 80"/>
                  <a:gd name="T14" fmla="*/ 107 w 126"/>
                  <a:gd name="T15" fmla="*/ 55 h 80"/>
                  <a:gd name="T16" fmla="*/ 122 w 126"/>
                  <a:gd name="T17" fmla="*/ 44 h 80"/>
                  <a:gd name="T18" fmla="*/ 103 w 126"/>
                  <a:gd name="T19" fmla="*/ 33 h 80"/>
                  <a:gd name="T20" fmla="*/ 75 w 126"/>
                  <a:gd name="T21" fmla="*/ 41 h 80"/>
                  <a:gd name="T22" fmla="*/ 63 w 126"/>
                  <a:gd name="T23" fmla="*/ 24 h 80"/>
                  <a:gd name="T24" fmla="*/ 38 w 126"/>
                  <a:gd name="T25" fmla="*/ 6 h 80"/>
                  <a:gd name="T26" fmla="*/ 11 w 126"/>
                  <a:gd name="T2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0">
                    <a:moveTo>
                      <a:pt x="11" y="5"/>
                    </a:moveTo>
                    <a:cubicBezTo>
                      <a:pt x="11" y="5"/>
                      <a:pt x="11" y="7"/>
                      <a:pt x="20" y="16"/>
                    </a:cubicBezTo>
                    <a:cubicBezTo>
                      <a:pt x="30" y="25"/>
                      <a:pt x="34" y="38"/>
                      <a:pt x="31" y="44"/>
                    </a:cubicBezTo>
                    <a:cubicBezTo>
                      <a:pt x="28" y="49"/>
                      <a:pt x="0" y="71"/>
                      <a:pt x="3" y="76"/>
                    </a:cubicBezTo>
                    <a:cubicBezTo>
                      <a:pt x="6" y="80"/>
                      <a:pt x="28" y="73"/>
                      <a:pt x="42" y="61"/>
                    </a:cubicBezTo>
                    <a:cubicBezTo>
                      <a:pt x="55" y="49"/>
                      <a:pt x="62" y="53"/>
                      <a:pt x="55" y="65"/>
                    </a:cubicBezTo>
                    <a:cubicBezTo>
                      <a:pt x="48" y="77"/>
                      <a:pt x="56" y="76"/>
                      <a:pt x="71" y="66"/>
                    </a:cubicBezTo>
                    <a:cubicBezTo>
                      <a:pt x="85" y="57"/>
                      <a:pt x="93" y="55"/>
                      <a:pt x="107" y="55"/>
                    </a:cubicBezTo>
                    <a:cubicBezTo>
                      <a:pt x="121" y="55"/>
                      <a:pt x="126" y="53"/>
                      <a:pt x="122" y="44"/>
                    </a:cubicBezTo>
                    <a:cubicBezTo>
                      <a:pt x="119" y="34"/>
                      <a:pt x="112" y="33"/>
                      <a:pt x="103" y="33"/>
                    </a:cubicBezTo>
                    <a:cubicBezTo>
                      <a:pt x="93" y="33"/>
                      <a:pt x="85" y="41"/>
                      <a:pt x="75" y="41"/>
                    </a:cubicBezTo>
                    <a:cubicBezTo>
                      <a:pt x="65" y="41"/>
                      <a:pt x="63" y="32"/>
                      <a:pt x="63" y="24"/>
                    </a:cubicBezTo>
                    <a:cubicBezTo>
                      <a:pt x="63" y="17"/>
                      <a:pt x="56" y="8"/>
                      <a:pt x="38" y="6"/>
                    </a:cubicBezTo>
                    <a:cubicBezTo>
                      <a:pt x="20" y="3"/>
                      <a:pt x="11"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 name="Freeform 14">
                <a:extLst>
                  <a:ext uri="{FF2B5EF4-FFF2-40B4-BE49-F238E27FC236}">
                    <a16:creationId xmlns:a16="http://schemas.microsoft.com/office/drawing/2014/main" id="{D9D68466-E1D0-4CFF-9A9A-541E6DC90A49}"/>
                  </a:ext>
                </a:extLst>
              </p:cNvPr>
              <p:cNvSpPr/>
              <p:nvPr/>
            </p:nvSpPr>
            <p:spPr bwMode="auto">
              <a:xfrm>
                <a:off x="7164388" y="6357938"/>
                <a:ext cx="495300" cy="230188"/>
              </a:xfrm>
              <a:custGeom>
                <a:avLst/>
                <a:gdLst>
                  <a:gd name="T0" fmla="*/ 49 w 132"/>
                  <a:gd name="T1" fmla="*/ 2 h 61"/>
                  <a:gd name="T2" fmla="*/ 47 w 132"/>
                  <a:gd name="T3" fmla="*/ 19 h 61"/>
                  <a:gd name="T4" fmla="*/ 65 w 132"/>
                  <a:gd name="T5" fmla="*/ 17 h 61"/>
                  <a:gd name="T6" fmla="*/ 110 w 132"/>
                  <a:gd name="T7" fmla="*/ 0 h 61"/>
                  <a:gd name="T8" fmla="*/ 132 w 132"/>
                  <a:gd name="T9" fmla="*/ 29 h 61"/>
                  <a:gd name="T10" fmla="*/ 112 w 132"/>
                  <a:gd name="T11" fmla="*/ 34 h 61"/>
                  <a:gd name="T12" fmla="*/ 91 w 132"/>
                  <a:gd name="T13" fmla="*/ 39 h 61"/>
                  <a:gd name="T14" fmla="*/ 96 w 132"/>
                  <a:gd name="T15" fmla="*/ 26 h 61"/>
                  <a:gd name="T16" fmla="*/ 86 w 132"/>
                  <a:gd name="T17" fmla="*/ 18 h 61"/>
                  <a:gd name="T18" fmla="*/ 49 w 132"/>
                  <a:gd name="T19" fmla="*/ 43 h 61"/>
                  <a:gd name="T20" fmla="*/ 17 w 132"/>
                  <a:gd name="T21" fmla="*/ 55 h 61"/>
                  <a:gd name="T22" fmla="*/ 9 w 132"/>
                  <a:gd name="T23" fmla="*/ 44 h 61"/>
                  <a:gd name="T24" fmla="*/ 35 w 132"/>
                  <a:gd name="T25" fmla="*/ 26 h 61"/>
                  <a:gd name="T26" fmla="*/ 49 w 132"/>
                  <a:gd name="T2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61">
                    <a:moveTo>
                      <a:pt x="49" y="2"/>
                    </a:moveTo>
                    <a:cubicBezTo>
                      <a:pt x="49" y="2"/>
                      <a:pt x="54" y="12"/>
                      <a:pt x="47" y="19"/>
                    </a:cubicBezTo>
                    <a:cubicBezTo>
                      <a:pt x="40" y="26"/>
                      <a:pt x="52" y="25"/>
                      <a:pt x="65" y="17"/>
                    </a:cubicBezTo>
                    <a:cubicBezTo>
                      <a:pt x="77" y="10"/>
                      <a:pt x="97" y="0"/>
                      <a:pt x="110" y="0"/>
                    </a:cubicBezTo>
                    <a:cubicBezTo>
                      <a:pt x="124" y="0"/>
                      <a:pt x="132" y="20"/>
                      <a:pt x="132" y="29"/>
                    </a:cubicBezTo>
                    <a:cubicBezTo>
                      <a:pt x="132" y="39"/>
                      <a:pt x="120" y="35"/>
                      <a:pt x="112" y="34"/>
                    </a:cubicBezTo>
                    <a:cubicBezTo>
                      <a:pt x="103" y="32"/>
                      <a:pt x="98" y="41"/>
                      <a:pt x="91" y="39"/>
                    </a:cubicBezTo>
                    <a:cubicBezTo>
                      <a:pt x="84" y="37"/>
                      <a:pt x="92" y="33"/>
                      <a:pt x="96" y="26"/>
                    </a:cubicBezTo>
                    <a:cubicBezTo>
                      <a:pt x="100" y="18"/>
                      <a:pt x="97" y="10"/>
                      <a:pt x="86" y="18"/>
                    </a:cubicBezTo>
                    <a:cubicBezTo>
                      <a:pt x="75" y="26"/>
                      <a:pt x="72" y="41"/>
                      <a:pt x="49" y="43"/>
                    </a:cubicBezTo>
                    <a:cubicBezTo>
                      <a:pt x="27" y="45"/>
                      <a:pt x="23" y="49"/>
                      <a:pt x="17" y="55"/>
                    </a:cubicBezTo>
                    <a:cubicBezTo>
                      <a:pt x="10" y="61"/>
                      <a:pt x="0" y="56"/>
                      <a:pt x="9" y="44"/>
                    </a:cubicBezTo>
                    <a:cubicBezTo>
                      <a:pt x="18" y="32"/>
                      <a:pt x="29" y="32"/>
                      <a:pt x="35" y="26"/>
                    </a:cubicBezTo>
                    <a:cubicBezTo>
                      <a:pt x="41" y="19"/>
                      <a:pt x="49" y="16"/>
                      <a:pt x="4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15">
                <a:extLst>
                  <a:ext uri="{FF2B5EF4-FFF2-40B4-BE49-F238E27FC236}">
                    <a16:creationId xmlns:a16="http://schemas.microsoft.com/office/drawing/2014/main" id="{2F654B45-2D62-4476-A487-FC9581C482A0}"/>
                  </a:ext>
                </a:extLst>
              </p:cNvPr>
              <p:cNvSpPr/>
              <p:nvPr/>
            </p:nvSpPr>
            <p:spPr bwMode="auto">
              <a:xfrm>
                <a:off x="6919913" y="6545263"/>
                <a:ext cx="958850" cy="569913"/>
              </a:xfrm>
              <a:custGeom>
                <a:avLst/>
                <a:gdLst>
                  <a:gd name="T0" fmla="*/ 95 w 255"/>
                  <a:gd name="T1" fmla="*/ 10 h 151"/>
                  <a:gd name="T2" fmla="*/ 115 w 255"/>
                  <a:gd name="T3" fmla="*/ 24 h 151"/>
                  <a:gd name="T4" fmla="*/ 132 w 255"/>
                  <a:gd name="T5" fmla="*/ 26 h 151"/>
                  <a:gd name="T6" fmla="*/ 146 w 255"/>
                  <a:gd name="T7" fmla="*/ 4 h 151"/>
                  <a:gd name="T8" fmla="*/ 161 w 255"/>
                  <a:gd name="T9" fmla="*/ 41 h 151"/>
                  <a:gd name="T10" fmla="*/ 143 w 255"/>
                  <a:gd name="T11" fmla="*/ 54 h 151"/>
                  <a:gd name="T12" fmla="*/ 209 w 255"/>
                  <a:gd name="T13" fmla="*/ 119 h 151"/>
                  <a:gd name="T14" fmla="*/ 244 w 255"/>
                  <a:gd name="T15" fmla="*/ 140 h 151"/>
                  <a:gd name="T16" fmla="*/ 214 w 255"/>
                  <a:gd name="T17" fmla="*/ 138 h 151"/>
                  <a:gd name="T18" fmla="*/ 171 w 255"/>
                  <a:gd name="T19" fmla="*/ 142 h 151"/>
                  <a:gd name="T20" fmla="*/ 145 w 255"/>
                  <a:gd name="T21" fmla="*/ 94 h 151"/>
                  <a:gd name="T22" fmla="*/ 128 w 255"/>
                  <a:gd name="T23" fmla="*/ 69 h 151"/>
                  <a:gd name="T24" fmla="*/ 48 w 255"/>
                  <a:gd name="T25" fmla="*/ 132 h 151"/>
                  <a:gd name="T26" fmla="*/ 84 w 255"/>
                  <a:gd name="T27" fmla="*/ 90 h 151"/>
                  <a:gd name="T28" fmla="*/ 111 w 255"/>
                  <a:gd name="T29" fmla="*/ 51 h 151"/>
                  <a:gd name="T30" fmla="*/ 92 w 255"/>
                  <a:gd name="T31" fmla="*/ 21 h 151"/>
                  <a:gd name="T32" fmla="*/ 95 w 255"/>
                  <a:gd name="T3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51">
                    <a:moveTo>
                      <a:pt x="95" y="10"/>
                    </a:moveTo>
                    <a:cubicBezTo>
                      <a:pt x="95" y="10"/>
                      <a:pt x="112" y="16"/>
                      <a:pt x="115" y="24"/>
                    </a:cubicBezTo>
                    <a:cubicBezTo>
                      <a:pt x="118" y="31"/>
                      <a:pt x="132" y="36"/>
                      <a:pt x="132" y="26"/>
                    </a:cubicBezTo>
                    <a:cubicBezTo>
                      <a:pt x="132" y="16"/>
                      <a:pt x="136" y="0"/>
                      <a:pt x="146" y="4"/>
                    </a:cubicBezTo>
                    <a:cubicBezTo>
                      <a:pt x="157" y="9"/>
                      <a:pt x="169" y="36"/>
                      <a:pt x="161" y="41"/>
                    </a:cubicBezTo>
                    <a:cubicBezTo>
                      <a:pt x="152" y="46"/>
                      <a:pt x="143" y="54"/>
                      <a:pt x="143" y="54"/>
                    </a:cubicBezTo>
                    <a:cubicBezTo>
                      <a:pt x="143" y="54"/>
                      <a:pt x="190" y="111"/>
                      <a:pt x="209" y="119"/>
                    </a:cubicBezTo>
                    <a:cubicBezTo>
                      <a:pt x="229" y="128"/>
                      <a:pt x="255" y="138"/>
                      <a:pt x="244" y="140"/>
                    </a:cubicBezTo>
                    <a:cubicBezTo>
                      <a:pt x="232" y="141"/>
                      <a:pt x="226" y="135"/>
                      <a:pt x="214" y="138"/>
                    </a:cubicBezTo>
                    <a:cubicBezTo>
                      <a:pt x="202" y="142"/>
                      <a:pt x="178" y="151"/>
                      <a:pt x="171" y="142"/>
                    </a:cubicBezTo>
                    <a:cubicBezTo>
                      <a:pt x="164" y="133"/>
                      <a:pt x="152" y="113"/>
                      <a:pt x="145" y="94"/>
                    </a:cubicBezTo>
                    <a:cubicBezTo>
                      <a:pt x="138" y="75"/>
                      <a:pt x="131" y="66"/>
                      <a:pt x="128" y="69"/>
                    </a:cubicBezTo>
                    <a:cubicBezTo>
                      <a:pt x="125" y="72"/>
                      <a:pt x="95" y="112"/>
                      <a:pt x="48" y="132"/>
                    </a:cubicBezTo>
                    <a:cubicBezTo>
                      <a:pt x="0" y="151"/>
                      <a:pt x="59" y="117"/>
                      <a:pt x="84" y="90"/>
                    </a:cubicBezTo>
                    <a:cubicBezTo>
                      <a:pt x="109" y="64"/>
                      <a:pt x="112" y="56"/>
                      <a:pt x="111" y="51"/>
                    </a:cubicBezTo>
                    <a:cubicBezTo>
                      <a:pt x="111" y="45"/>
                      <a:pt x="101" y="26"/>
                      <a:pt x="92" y="21"/>
                    </a:cubicBezTo>
                    <a:cubicBezTo>
                      <a:pt x="84" y="16"/>
                      <a:pt x="86" y="9"/>
                      <a:pt x="9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16">
                <a:extLst>
                  <a:ext uri="{FF2B5EF4-FFF2-40B4-BE49-F238E27FC236}">
                    <a16:creationId xmlns:a16="http://schemas.microsoft.com/office/drawing/2014/main" id="{07DB83EE-AB8A-470D-8ED7-73EAB6CD66BA}"/>
                  </a:ext>
                </a:extLst>
              </p:cNvPr>
              <p:cNvSpPr/>
              <p:nvPr/>
            </p:nvSpPr>
            <p:spPr bwMode="auto">
              <a:xfrm>
                <a:off x="8140700" y="6048375"/>
                <a:ext cx="536575" cy="388938"/>
              </a:xfrm>
              <a:custGeom>
                <a:avLst/>
                <a:gdLst>
                  <a:gd name="T0" fmla="*/ 5 w 143"/>
                  <a:gd name="T1" fmla="*/ 87 h 103"/>
                  <a:gd name="T2" fmla="*/ 43 w 143"/>
                  <a:gd name="T3" fmla="*/ 85 h 103"/>
                  <a:gd name="T4" fmla="*/ 100 w 143"/>
                  <a:gd name="T5" fmla="*/ 33 h 103"/>
                  <a:gd name="T6" fmla="*/ 94 w 143"/>
                  <a:gd name="T7" fmla="*/ 51 h 103"/>
                  <a:gd name="T8" fmla="*/ 85 w 143"/>
                  <a:gd name="T9" fmla="*/ 77 h 103"/>
                  <a:gd name="T10" fmla="*/ 71 w 143"/>
                  <a:gd name="T11" fmla="*/ 98 h 103"/>
                  <a:gd name="T12" fmla="*/ 82 w 143"/>
                  <a:gd name="T13" fmla="*/ 95 h 103"/>
                  <a:gd name="T14" fmla="*/ 109 w 143"/>
                  <a:gd name="T15" fmla="*/ 77 h 103"/>
                  <a:gd name="T16" fmla="*/ 117 w 143"/>
                  <a:gd name="T17" fmla="*/ 44 h 103"/>
                  <a:gd name="T18" fmla="*/ 124 w 143"/>
                  <a:gd name="T19" fmla="*/ 5 h 103"/>
                  <a:gd name="T20" fmla="*/ 66 w 143"/>
                  <a:gd name="T21" fmla="*/ 39 h 103"/>
                  <a:gd name="T22" fmla="*/ 5 w 143"/>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103">
                    <a:moveTo>
                      <a:pt x="5" y="87"/>
                    </a:moveTo>
                    <a:cubicBezTo>
                      <a:pt x="5" y="87"/>
                      <a:pt x="30" y="94"/>
                      <a:pt x="43" y="85"/>
                    </a:cubicBezTo>
                    <a:cubicBezTo>
                      <a:pt x="56" y="76"/>
                      <a:pt x="94" y="34"/>
                      <a:pt x="100" y="33"/>
                    </a:cubicBezTo>
                    <a:cubicBezTo>
                      <a:pt x="106" y="32"/>
                      <a:pt x="101" y="43"/>
                      <a:pt x="94" y="51"/>
                    </a:cubicBezTo>
                    <a:cubicBezTo>
                      <a:pt x="87" y="60"/>
                      <a:pt x="82" y="70"/>
                      <a:pt x="85" y="77"/>
                    </a:cubicBezTo>
                    <a:cubicBezTo>
                      <a:pt x="89" y="84"/>
                      <a:pt x="75" y="94"/>
                      <a:pt x="71" y="98"/>
                    </a:cubicBezTo>
                    <a:cubicBezTo>
                      <a:pt x="67" y="103"/>
                      <a:pt x="74" y="103"/>
                      <a:pt x="82" y="95"/>
                    </a:cubicBezTo>
                    <a:cubicBezTo>
                      <a:pt x="91" y="88"/>
                      <a:pt x="113" y="89"/>
                      <a:pt x="109" y="77"/>
                    </a:cubicBezTo>
                    <a:cubicBezTo>
                      <a:pt x="105" y="65"/>
                      <a:pt x="91" y="57"/>
                      <a:pt x="117" y="44"/>
                    </a:cubicBezTo>
                    <a:cubicBezTo>
                      <a:pt x="143" y="30"/>
                      <a:pt x="140" y="9"/>
                      <a:pt x="124" y="5"/>
                    </a:cubicBezTo>
                    <a:cubicBezTo>
                      <a:pt x="108" y="0"/>
                      <a:pt x="90" y="21"/>
                      <a:pt x="66" y="39"/>
                    </a:cubicBezTo>
                    <a:cubicBezTo>
                      <a:pt x="41" y="57"/>
                      <a:pt x="0" y="79"/>
                      <a:pt x="5"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17">
                <a:extLst>
                  <a:ext uri="{FF2B5EF4-FFF2-40B4-BE49-F238E27FC236}">
                    <a16:creationId xmlns:a16="http://schemas.microsoft.com/office/drawing/2014/main" id="{13B7F08E-31D6-4888-8F9B-2F62F2F6347F}"/>
                  </a:ext>
                </a:extLst>
              </p:cNvPr>
              <p:cNvSpPr/>
              <p:nvPr/>
            </p:nvSpPr>
            <p:spPr bwMode="auto">
              <a:xfrm>
                <a:off x="7964488" y="6561138"/>
                <a:ext cx="179388" cy="241300"/>
              </a:xfrm>
              <a:custGeom>
                <a:avLst/>
                <a:gdLst>
                  <a:gd name="T0" fmla="*/ 14 w 48"/>
                  <a:gd name="T1" fmla="*/ 9 h 64"/>
                  <a:gd name="T2" fmla="*/ 31 w 48"/>
                  <a:gd name="T3" fmla="*/ 26 h 64"/>
                  <a:gd name="T4" fmla="*/ 41 w 48"/>
                  <a:gd name="T5" fmla="*/ 56 h 64"/>
                  <a:gd name="T6" fmla="*/ 18 w 48"/>
                  <a:gd name="T7" fmla="*/ 51 h 64"/>
                  <a:gd name="T8" fmla="*/ 5 w 48"/>
                  <a:gd name="T9" fmla="*/ 20 h 64"/>
                  <a:gd name="T10" fmla="*/ 14 w 48"/>
                  <a:gd name="T11" fmla="*/ 9 h 64"/>
                </a:gdLst>
                <a:ahLst/>
                <a:cxnLst>
                  <a:cxn ang="0">
                    <a:pos x="T0" y="T1"/>
                  </a:cxn>
                  <a:cxn ang="0">
                    <a:pos x="T2" y="T3"/>
                  </a:cxn>
                  <a:cxn ang="0">
                    <a:pos x="T4" y="T5"/>
                  </a:cxn>
                  <a:cxn ang="0">
                    <a:pos x="T6" y="T7"/>
                  </a:cxn>
                  <a:cxn ang="0">
                    <a:pos x="T8" y="T9"/>
                  </a:cxn>
                  <a:cxn ang="0">
                    <a:pos x="T10" y="T11"/>
                  </a:cxn>
                </a:cxnLst>
                <a:rect l="0" t="0" r="r" b="b"/>
                <a:pathLst>
                  <a:path w="48" h="64">
                    <a:moveTo>
                      <a:pt x="14" y="9"/>
                    </a:moveTo>
                    <a:cubicBezTo>
                      <a:pt x="14" y="9"/>
                      <a:pt x="20" y="18"/>
                      <a:pt x="31" y="26"/>
                    </a:cubicBezTo>
                    <a:cubicBezTo>
                      <a:pt x="43" y="35"/>
                      <a:pt x="48" y="52"/>
                      <a:pt x="41" y="56"/>
                    </a:cubicBezTo>
                    <a:cubicBezTo>
                      <a:pt x="34" y="60"/>
                      <a:pt x="25" y="64"/>
                      <a:pt x="18" y="51"/>
                    </a:cubicBezTo>
                    <a:cubicBezTo>
                      <a:pt x="11" y="38"/>
                      <a:pt x="9" y="25"/>
                      <a:pt x="5" y="20"/>
                    </a:cubicBezTo>
                    <a:cubicBezTo>
                      <a:pt x="0" y="16"/>
                      <a:pt x="2" y="0"/>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 name="Freeform 18">
                <a:extLst>
                  <a:ext uri="{FF2B5EF4-FFF2-40B4-BE49-F238E27FC236}">
                    <a16:creationId xmlns:a16="http://schemas.microsoft.com/office/drawing/2014/main" id="{BCFDF0B5-42C9-416F-A714-057140A6DD5F}"/>
                  </a:ext>
                </a:extLst>
              </p:cNvPr>
              <p:cNvSpPr/>
              <p:nvPr/>
            </p:nvSpPr>
            <p:spPr bwMode="auto">
              <a:xfrm>
                <a:off x="8031163" y="6829425"/>
                <a:ext cx="147638" cy="115888"/>
              </a:xfrm>
              <a:custGeom>
                <a:avLst/>
                <a:gdLst>
                  <a:gd name="T0" fmla="*/ 12 w 39"/>
                  <a:gd name="T1" fmla="*/ 0 h 31"/>
                  <a:gd name="T2" fmla="*/ 30 w 39"/>
                  <a:gd name="T3" fmla="*/ 9 h 31"/>
                  <a:gd name="T4" fmla="*/ 31 w 39"/>
                  <a:gd name="T5" fmla="*/ 31 h 31"/>
                  <a:gd name="T6" fmla="*/ 15 w 39"/>
                  <a:gd name="T7" fmla="*/ 18 h 31"/>
                  <a:gd name="T8" fmla="*/ 12 w 39"/>
                  <a:gd name="T9" fmla="*/ 0 h 31"/>
                </a:gdLst>
                <a:ahLst/>
                <a:cxnLst>
                  <a:cxn ang="0">
                    <a:pos x="T0" y="T1"/>
                  </a:cxn>
                  <a:cxn ang="0">
                    <a:pos x="T2" y="T3"/>
                  </a:cxn>
                  <a:cxn ang="0">
                    <a:pos x="T4" y="T5"/>
                  </a:cxn>
                  <a:cxn ang="0">
                    <a:pos x="T6" y="T7"/>
                  </a:cxn>
                  <a:cxn ang="0">
                    <a:pos x="T8" y="T9"/>
                  </a:cxn>
                </a:cxnLst>
                <a:rect l="0" t="0" r="r" b="b"/>
                <a:pathLst>
                  <a:path w="39" h="31">
                    <a:moveTo>
                      <a:pt x="12" y="0"/>
                    </a:moveTo>
                    <a:cubicBezTo>
                      <a:pt x="12" y="0"/>
                      <a:pt x="28" y="1"/>
                      <a:pt x="30" y="9"/>
                    </a:cubicBezTo>
                    <a:cubicBezTo>
                      <a:pt x="31" y="16"/>
                      <a:pt x="39" y="31"/>
                      <a:pt x="31" y="31"/>
                    </a:cubicBezTo>
                    <a:cubicBezTo>
                      <a:pt x="24" y="31"/>
                      <a:pt x="22" y="26"/>
                      <a:pt x="15" y="18"/>
                    </a:cubicBezTo>
                    <a:cubicBezTo>
                      <a:pt x="7" y="11"/>
                      <a:pt x="0"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 name="Freeform 19">
                <a:extLst>
                  <a:ext uri="{FF2B5EF4-FFF2-40B4-BE49-F238E27FC236}">
                    <a16:creationId xmlns:a16="http://schemas.microsoft.com/office/drawing/2014/main" id="{ACF4E7EF-78A7-437F-A00D-6817C175C809}"/>
                  </a:ext>
                </a:extLst>
              </p:cNvPr>
              <p:cNvSpPr/>
              <p:nvPr/>
            </p:nvSpPr>
            <p:spPr bwMode="auto">
              <a:xfrm>
                <a:off x="8174038" y="6407150"/>
                <a:ext cx="417513" cy="579438"/>
              </a:xfrm>
              <a:custGeom>
                <a:avLst/>
                <a:gdLst>
                  <a:gd name="T0" fmla="*/ 9 w 111"/>
                  <a:gd name="T1" fmla="*/ 44 h 154"/>
                  <a:gd name="T2" fmla="*/ 4 w 111"/>
                  <a:gd name="T3" fmla="*/ 79 h 154"/>
                  <a:gd name="T4" fmla="*/ 7 w 111"/>
                  <a:gd name="T5" fmla="*/ 124 h 154"/>
                  <a:gd name="T6" fmla="*/ 23 w 111"/>
                  <a:gd name="T7" fmla="*/ 117 h 154"/>
                  <a:gd name="T8" fmla="*/ 21 w 111"/>
                  <a:gd name="T9" fmla="*/ 75 h 154"/>
                  <a:gd name="T10" fmla="*/ 33 w 111"/>
                  <a:gd name="T11" fmla="*/ 69 h 154"/>
                  <a:gd name="T12" fmla="*/ 31 w 111"/>
                  <a:gd name="T13" fmla="*/ 81 h 154"/>
                  <a:gd name="T14" fmla="*/ 27 w 111"/>
                  <a:gd name="T15" fmla="*/ 93 h 154"/>
                  <a:gd name="T16" fmla="*/ 38 w 111"/>
                  <a:gd name="T17" fmla="*/ 99 h 154"/>
                  <a:gd name="T18" fmla="*/ 37 w 111"/>
                  <a:gd name="T19" fmla="*/ 138 h 154"/>
                  <a:gd name="T20" fmla="*/ 57 w 111"/>
                  <a:gd name="T21" fmla="*/ 130 h 154"/>
                  <a:gd name="T22" fmla="*/ 58 w 111"/>
                  <a:gd name="T23" fmla="*/ 98 h 154"/>
                  <a:gd name="T24" fmla="*/ 69 w 111"/>
                  <a:gd name="T25" fmla="*/ 76 h 154"/>
                  <a:gd name="T26" fmla="*/ 57 w 111"/>
                  <a:gd name="T27" fmla="*/ 61 h 154"/>
                  <a:gd name="T28" fmla="*/ 57 w 111"/>
                  <a:gd name="T29" fmla="*/ 38 h 154"/>
                  <a:gd name="T30" fmla="*/ 81 w 111"/>
                  <a:gd name="T31" fmla="*/ 27 h 154"/>
                  <a:gd name="T32" fmla="*/ 77 w 111"/>
                  <a:gd name="T33" fmla="*/ 122 h 154"/>
                  <a:gd name="T34" fmla="*/ 61 w 111"/>
                  <a:gd name="T35" fmla="*/ 131 h 154"/>
                  <a:gd name="T36" fmla="*/ 88 w 111"/>
                  <a:gd name="T37" fmla="*/ 140 h 154"/>
                  <a:gd name="T38" fmla="*/ 96 w 111"/>
                  <a:gd name="T39" fmla="*/ 62 h 154"/>
                  <a:gd name="T40" fmla="*/ 104 w 111"/>
                  <a:gd name="T41" fmla="*/ 7 h 154"/>
                  <a:gd name="T42" fmla="*/ 57 w 111"/>
                  <a:gd name="T43" fmla="*/ 16 h 154"/>
                  <a:gd name="T44" fmla="*/ 28 w 111"/>
                  <a:gd name="T45" fmla="*/ 46 h 154"/>
                  <a:gd name="T46" fmla="*/ 9 w 111"/>
                  <a:gd name="T47"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4">
                    <a:moveTo>
                      <a:pt x="9" y="44"/>
                    </a:moveTo>
                    <a:cubicBezTo>
                      <a:pt x="9" y="44"/>
                      <a:pt x="9" y="63"/>
                      <a:pt x="4" y="79"/>
                    </a:cubicBezTo>
                    <a:cubicBezTo>
                      <a:pt x="0" y="96"/>
                      <a:pt x="2" y="116"/>
                      <a:pt x="7" y="124"/>
                    </a:cubicBezTo>
                    <a:cubicBezTo>
                      <a:pt x="12" y="133"/>
                      <a:pt x="23" y="131"/>
                      <a:pt x="23" y="117"/>
                    </a:cubicBezTo>
                    <a:cubicBezTo>
                      <a:pt x="23" y="104"/>
                      <a:pt x="18" y="81"/>
                      <a:pt x="21" y="75"/>
                    </a:cubicBezTo>
                    <a:cubicBezTo>
                      <a:pt x="23" y="69"/>
                      <a:pt x="33" y="67"/>
                      <a:pt x="33" y="69"/>
                    </a:cubicBezTo>
                    <a:cubicBezTo>
                      <a:pt x="33" y="71"/>
                      <a:pt x="34" y="81"/>
                      <a:pt x="31" y="81"/>
                    </a:cubicBezTo>
                    <a:cubicBezTo>
                      <a:pt x="28" y="81"/>
                      <a:pt x="25" y="86"/>
                      <a:pt x="27" y="93"/>
                    </a:cubicBezTo>
                    <a:cubicBezTo>
                      <a:pt x="29" y="101"/>
                      <a:pt x="35" y="99"/>
                      <a:pt x="38" y="99"/>
                    </a:cubicBezTo>
                    <a:cubicBezTo>
                      <a:pt x="40" y="99"/>
                      <a:pt x="37" y="132"/>
                      <a:pt x="37" y="138"/>
                    </a:cubicBezTo>
                    <a:cubicBezTo>
                      <a:pt x="37" y="144"/>
                      <a:pt x="55" y="154"/>
                      <a:pt x="57" y="130"/>
                    </a:cubicBezTo>
                    <a:cubicBezTo>
                      <a:pt x="58" y="107"/>
                      <a:pt x="53" y="99"/>
                      <a:pt x="58" y="98"/>
                    </a:cubicBezTo>
                    <a:cubicBezTo>
                      <a:pt x="63" y="96"/>
                      <a:pt x="74" y="84"/>
                      <a:pt x="69" y="76"/>
                    </a:cubicBezTo>
                    <a:cubicBezTo>
                      <a:pt x="63" y="67"/>
                      <a:pt x="59" y="66"/>
                      <a:pt x="57" y="61"/>
                    </a:cubicBezTo>
                    <a:cubicBezTo>
                      <a:pt x="54" y="55"/>
                      <a:pt x="49" y="46"/>
                      <a:pt x="57" y="38"/>
                    </a:cubicBezTo>
                    <a:cubicBezTo>
                      <a:pt x="66" y="29"/>
                      <a:pt x="81" y="19"/>
                      <a:pt x="81" y="27"/>
                    </a:cubicBezTo>
                    <a:cubicBezTo>
                      <a:pt x="81" y="35"/>
                      <a:pt x="82" y="113"/>
                      <a:pt x="77" y="122"/>
                    </a:cubicBezTo>
                    <a:cubicBezTo>
                      <a:pt x="73" y="131"/>
                      <a:pt x="57" y="124"/>
                      <a:pt x="61" y="131"/>
                    </a:cubicBezTo>
                    <a:cubicBezTo>
                      <a:pt x="63" y="138"/>
                      <a:pt x="85" y="153"/>
                      <a:pt x="88" y="140"/>
                    </a:cubicBezTo>
                    <a:cubicBezTo>
                      <a:pt x="91" y="127"/>
                      <a:pt x="92" y="78"/>
                      <a:pt x="96" y="62"/>
                    </a:cubicBezTo>
                    <a:cubicBezTo>
                      <a:pt x="99" y="46"/>
                      <a:pt x="111" y="13"/>
                      <a:pt x="104" y="7"/>
                    </a:cubicBezTo>
                    <a:cubicBezTo>
                      <a:pt x="96" y="0"/>
                      <a:pt x="71" y="1"/>
                      <a:pt x="57" y="16"/>
                    </a:cubicBezTo>
                    <a:cubicBezTo>
                      <a:pt x="44" y="30"/>
                      <a:pt x="37" y="46"/>
                      <a:pt x="28" y="46"/>
                    </a:cubicBezTo>
                    <a:cubicBezTo>
                      <a:pt x="18" y="46"/>
                      <a:pt x="10" y="32"/>
                      <a:pt x="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 name="Freeform 20">
                <a:extLst>
                  <a:ext uri="{FF2B5EF4-FFF2-40B4-BE49-F238E27FC236}">
                    <a16:creationId xmlns:a16="http://schemas.microsoft.com/office/drawing/2014/main" id="{E3198142-42D1-4EE8-9BAB-395B7B28068D}"/>
                  </a:ext>
                </a:extLst>
              </p:cNvPr>
              <p:cNvSpPr/>
              <p:nvPr/>
            </p:nvSpPr>
            <p:spPr bwMode="auto">
              <a:xfrm>
                <a:off x="7840663" y="6896100"/>
                <a:ext cx="893763" cy="339725"/>
              </a:xfrm>
              <a:custGeom>
                <a:avLst/>
                <a:gdLst>
                  <a:gd name="T0" fmla="*/ 23 w 238"/>
                  <a:gd name="T1" fmla="*/ 0 h 90"/>
                  <a:gd name="T2" fmla="*/ 73 w 238"/>
                  <a:gd name="T3" fmla="*/ 14 h 90"/>
                  <a:gd name="T4" fmla="*/ 145 w 238"/>
                  <a:gd name="T5" fmla="*/ 44 h 90"/>
                  <a:gd name="T6" fmla="*/ 218 w 238"/>
                  <a:gd name="T7" fmla="*/ 42 h 90"/>
                  <a:gd name="T8" fmla="*/ 202 w 238"/>
                  <a:gd name="T9" fmla="*/ 61 h 90"/>
                  <a:gd name="T10" fmla="*/ 166 w 238"/>
                  <a:gd name="T11" fmla="*/ 85 h 90"/>
                  <a:gd name="T12" fmla="*/ 92 w 238"/>
                  <a:gd name="T13" fmla="*/ 37 h 90"/>
                  <a:gd name="T14" fmla="*/ 23 w 23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90">
                    <a:moveTo>
                      <a:pt x="23" y="0"/>
                    </a:moveTo>
                    <a:cubicBezTo>
                      <a:pt x="23" y="0"/>
                      <a:pt x="45" y="7"/>
                      <a:pt x="73" y="14"/>
                    </a:cubicBezTo>
                    <a:cubicBezTo>
                      <a:pt x="100" y="22"/>
                      <a:pt x="120" y="40"/>
                      <a:pt x="145" y="44"/>
                    </a:cubicBezTo>
                    <a:cubicBezTo>
                      <a:pt x="170" y="48"/>
                      <a:pt x="198" y="45"/>
                      <a:pt x="218" y="42"/>
                    </a:cubicBezTo>
                    <a:cubicBezTo>
                      <a:pt x="238" y="40"/>
                      <a:pt x="223" y="54"/>
                      <a:pt x="202" y="61"/>
                    </a:cubicBezTo>
                    <a:cubicBezTo>
                      <a:pt x="181" y="67"/>
                      <a:pt x="182" y="90"/>
                      <a:pt x="166" y="85"/>
                    </a:cubicBezTo>
                    <a:cubicBezTo>
                      <a:pt x="150" y="80"/>
                      <a:pt x="129" y="48"/>
                      <a:pt x="92" y="37"/>
                    </a:cubicBezTo>
                    <a:cubicBezTo>
                      <a:pt x="54" y="26"/>
                      <a:pt x="0" y="2"/>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 name="Freeform 21">
                <a:extLst>
                  <a:ext uri="{FF2B5EF4-FFF2-40B4-BE49-F238E27FC236}">
                    <a16:creationId xmlns:a16="http://schemas.microsoft.com/office/drawing/2014/main" id="{18CF8E65-390F-48C9-91E8-41B3AFC57D74}"/>
                  </a:ext>
                </a:extLst>
              </p:cNvPr>
              <p:cNvSpPr/>
              <p:nvPr/>
            </p:nvSpPr>
            <p:spPr bwMode="auto">
              <a:xfrm>
                <a:off x="8621713" y="6059488"/>
                <a:ext cx="965200" cy="995363"/>
              </a:xfrm>
              <a:custGeom>
                <a:avLst/>
                <a:gdLst>
                  <a:gd name="T0" fmla="*/ 95 w 257"/>
                  <a:gd name="T1" fmla="*/ 93 h 264"/>
                  <a:gd name="T2" fmla="*/ 116 w 257"/>
                  <a:gd name="T3" fmla="*/ 120 h 264"/>
                  <a:gd name="T4" fmla="*/ 118 w 257"/>
                  <a:gd name="T5" fmla="*/ 148 h 264"/>
                  <a:gd name="T6" fmla="*/ 9 w 257"/>
                  <a:gd name="T7" fmla="*/ 245 h 264"/>
                  <a:gd name="T8" fmla="*/ 66 w 257"/>
                  <a:gd name="T9" fmla="*/ 230 h 264"/>
                  <a:gd name="T10" fmla="*/ 132 w 257"/>
                  <a:gd name="T11" fmla="*/ 172 h 264"/>
                  <a:gd name="T12" fmla="*/ 173 w 257"/>
                  <a:gd name="T13" fmla="*/ 221 h 264"/>
                  <a:gd name="T14" fmla="*/ 209 w 257"/>
                  <a:gd name="T15" fmla="*/ 232 h 264"/>
                  <a:gd name="T16" fmla="*/ 249 w 257"/>
                  <a:gd name="T17" fmla="*/ 208 h 264"/>
                  <a:gd name="T18" fmla="*/ 198 w 257"/>
                  <a:gd name="T19" fmla="*/ 204 h 264"/>
                  <a:gd name="T20" fmla="*/ 141 w 257"/>
                  <a:gd name="T21" fmla="*/ 155 h 264"/>
                  <a:gd name="T22" fmla="*/ 174 w 257"/>
                  <a:gd name="T23" fmla="*/ 111 h 264"/>
                  <a:gd name="T24" fmla="*/ 233 w 257"/>
                  <a:gd name="T25" fmla="*/ 89 h 264"/>
                  <a:gd name="T26" fmla="*/ 193 w 257"/>
                  <a:gd name="T27" fmla="*/ 86 h 264"/>
                  <a:gd name="T28" fmla="*/ 208 w 257"/>
                  <a:gd name="T29" fmla="*/ 44 h 264"/>
                  <a:gd name="T30" fmla="*/ 192 w 257"/>
                  <a:gd name="T31" fmla="*/ 1 h 264"/>
                  <a:gd name="T32" fmla="*/ 183 w 257"/>
                  <a:gd name="T33" fmla="*/ 27 h 264"/>
                  <a:gd name="T34" fmla="*/ 147 w 257"/>
                  <a:gd name="T35" fmla="*/ 94 h 264"/>
                  <a:gd name="T36" fmla="*/ 110 w 257"/>
                  <a:gd name="T37" fmla="*/ 92 h 264"/>
                  <a:gd name="T38" fmla="*/ 95 w 257"/>
                  <a:gd name="T39" fmla="*/ 9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64">
                    <a:moveTo>
                      <a:pt x="95" y="93"/>
                    </a:moveTo>
                    <a:cubicBezTo>
                      <a:pt x="95" y="93"/>
                      <a:pt x="105" y="113"/>
                      <a:pt x="116" y="120"/>
                    </a:cubicBezTo>
                    <a:cubicBezTo>
                      <a:pt x="128" y="127"/>
                      <a:pt x="129" y="135"/>
                      <a:pt x="118" y="148"/>
                    </a:cubicBezTo>
                    <a:cubicBezTo>
                      <a:pt x="107" y="161"/>
                      <a:pt x="18" y="243"/>
                      <a:pt x="9" y="245"/>
                    </a:cubicBezTo>
                    <a:cubicBezTo>
                      <a:pt x="0" y="246"/>
                      <a:pt x="24" y="264"/>
                      <a:pt x="66" y="230"/>
                    </a:cubicBezTo>
                    <a:cubicBezTo>
                      <a:pt x="108" y="197"/>
                      <a:pt x="130" y="169"/>
                      <a:pt x="132" y="172"/>
                    </a:cubicBezTo>
                    <a:cubicBezTo>
                      <a:pt x="135" y="175"/>
                      <a:pt x="159" y="197"/>
                      <a:pt x="173" y="221"/>
                    </a:cubicBezTo>
                    <a:cubicBezTo>
                      <a:pt x="186" y="245"/>
                      <a:pt x="199" y="241"/>
                      <a:pt x="209" y="232"/>
                    </a:cubicBezTo>
                    <a:cubicBezTo>
                      <a:pt x="219" y="224"/>
                      <a:pt x="257" y="213"/>
                      <a:pt x="249" y="208"/>
                    </a:cubicBezTo>
                    <a:cubicBezTo>
                      <a:pt x="240" y="203"/>
                      <a:pt x="222" y="214"/>
                      <a:pt x="198" y="204"/>
                    </a:cubicBezTo>
                    <a:cubicBezTo>
                      <a:pt x="175" y="194"/>
                      <a:pt x="140" y="165"/>
                      <a:pt x="141" y="155"/>
                    </a:cubicBezTo>
                    <a:cubicBezTo>
                      <a:pt x="143" y="146"/>
                      <a:pt x="166" y="114"/>
                      <a:pt x="174" y="111"/>
                    </a:cubicBezTo>
                    <a:cubicBezTo>
                      <a:pt x="183" y="107"/>
                      <a:pt x="243" y="102"/>
                      <a:pt x="233" y="89"/>
                    </a:cubicBezTo>
                    <a:cubicBezTo>
                      <a:pt x="224" y="76"/>
                      <a:pt x="208" y="86"/>
                      <a:pt x="193" y="86"/>
                    </a:cubicBezTo>
                    <a:cubicBezTo>
                      <a:pt x="178" y="86"/>
                      <a:pt x="202" y="60"/>
                      <a:pt x="208" y="44"/>
                    </a:cubicBezTo>
                    <a:cubicBezTo>
                      <a:pt x="215" y="28"/>
                      <a:pt x="208" y="0"/>
                      <a:pt x="192" y="1"/>
                    </a:cubicBezTo>
                    <a:cubicBezTo>
                      <a:pt x="175" y="3"/>
                      <a:pt x="188" y="12"/>
                      <a:pt x="183" y="27"/>
                    </a:cubicBezTo>
                    <a:cubicBezTo>
                      <a:pt x="179" y="42"/>
                      <a:pt x="158" y="89"/>
                      <a:pt x="147" y="94"/>
                    </a:cubicBezTo>
                    <a:cubicBezTo>
                      <a:pt x="135" y="99"/>
                      <a:pt x="122" y="99"/>
                      <a:pt x="110" y="92"/>
                    </a:cubicBezTo>
                    <a:cubicBezTo>
                      <a:pt x="99" y="85"/>
                      <a:pt x="88" y="81"/>
                      <a:pt x="95"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 name="Freeform 22">
                <a:extLst>
                  <a:ext uri="{FF2B5EF4-FFF2-40B4-BE49-F238E27FC236}">
                    <a16:creationId xmlns:a16="http://schemas.microsoft.com/office/drawing/2014/main" id="{3CD7BA87-4AD1-440A-B080-7162199749F2}"/>
                  </a:ext>
                </a:extLst>
              </p:cNvPr>
              <p:cNvSpPr/>
              <p:nvPr/>
            </p:nvSpPr>
            <p:spPr bwMode="auto">
              <a:xfrm>
                <a:off x="9999663" y="5938838"/>
                <a:ext cx="247650" cy="274638"/>
              </a:xfrm>
              <a:custGeom>
                <a:avLst/>
                <a:gdLst>
                  <a:gd name="T0" fmla="*/ 26 w 66"/>
                  <a:gd name="T1" fmla="*/ 6 h 73"/>
                  <a:gd name="T2" fmla="*/ 26 w 66"/>
                  <a:gd name="T3" fmla="*/ 27 h 73"/>
                  <a:gd name="T4" fmla="*/ 2 w 66"/>
                  <a:gd name="T5" fmla="*/ 63 h 73"/>
                  <a:gd name="T6" fmla="*/ 31 w 66"/>
                  <a:gd name="T7" fmla="*/ 57 h 73"/>
                  <a:gd name="T8" fmla="*/ 62 w 66"/>
                  <a:gd name="T9" fmla="*/ 32 h 73"/>
                  <a:gd name="T10" fmla="*/ 31 w 66"/>
                  <a:gd name="T11" fmla="*/ 0 h 73"/>
                  <a:gd name="T12" fmla="*/ 26 w 66"/>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66" h="73">
                    <a:moveTo>
                      <a:pt x="26" y="6"/>
                    </a:moveTo>
                    <a:cubicBezTo>
                      <a:pt x="26" y="6"/>
                      <a:pt x="35" y="14"/>
                      <a:pt x="26" y="27"/>
                    </a:cubicBezTo>
                    <a:cubicBezTo>
                      <a:pt x="17" y="40"/>
                      <a:pt x="4" y="60"/>
                      <a:pt x="2" y="63"/>
                    </a:cubicBezTo>
                    <a:cubicBezTo>
                      <a:pt x="0" y="65"/>
                      <a:pt x="10" y="73"/>
                      <a:pt x="31" y="57"/>
                    </a:cubicBezTo>
                    <a:cubicBezTo>
                      <a:pt x="52" y="41"/>
                      <a:pt x="66" y="44"/>
                      <a:pt x="62" y="32"/>
                    </a:cubicBezTo>
                    <a:cubicBezTo>
                      <a:pt x="58" y="19"/>
                      <a:pt x="40" y="0"/>
                      <a:pt x="31" y="0"/>
                    </a:cubicBezTo>
                    <a:cubicBezTo>
                      <a:pt x="22" y="0"/>
                      <a:pt x="23" y="0"/>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 name="Freeform 23">
                <a:extLst>
                  <a:ext uri="{FF2B5EF4-FFF2-40B4-BE49-F238E27FC236}">
                    <a16:creationId xmlns:a16="http://schemas.microsoft.com/office/drawing/2014/main" id="{8528C680-16E6-4572-ACDE-FC4D1569906E}"/>
                  </a:ext>
                </a:extLst>
              </p:cNvPr>
              <p:cNvSpPr/>
              <p:nvPr/>
            </p:nvSpPr>
            <p:spPr bwMode="auto">
              <a:xfrm>
                <a:off x="9713913" y="6116638"/>
                <a:ext cx="192088" cy="365125"/>
              </a:xfrm>
              <a:custGeom>
                <a:avLst/>
                <a:gdLst>
                  <a:gd name="T0" fmla="*/ 16 w 51"/>
                  <a:gd name="T1" fmla="*/ 8 h 97"/>
                  <a:gd name="T2" fmla="*/ 36 w 51"/>
                  <a:gd name="T3" fmla="*/ 40 h 97"/>
                  <a:gd name="T4" fmla="*/ 48 w 51"/>
                  <a:gd name="T5" fmla="*/ 81 h 97"/>
                  <a:gd name="T6" fmla="*/ 20 w 51"/>
                  <a:gd name="T7" fmla="*/ 76 h 97"/>
                  <a:gd name="T8" fmla="*/ 9 w 51"/>
                  <a:gd name="T9" fmla="*/ 26 h 97"/>
                  <a:gd name="T10" fmla="*/ 16 w 51"/>
                  <a:gd name="T11" fmla="*/ 8 h 97"/>
                </a:gdLst>
                <a:ahLst/>
                <a:cxnLst>
                  <a:cxn ang="0">
                    <a:pos x="T0" y="T1"/>
                  </a:cxn>
                  <a:cxn ang="0">
                    <a:pos x="T2" y="T3"/>
                  </a:cxn>
                  <a:cxn ang="0">
                    <a:pos x="T4" y="T5"/>
                  </a:cxn>
                  <a:cxn ang="0">
                    <a:pos x="T6" y="T7"/>
                  </a:cxn>
                  <a:cxn ang="0">
                    <a:pos x="T8" y="T9"/>
                  </a:cxn>
                  <a:cxn ang="0">
                    <a:pos x="T10" y="T11"/>
                  </a:cxn>
                </a:cxnLst>
                <a:rect l="0" t="0" r="r" b="b"/>
                <a:pathLst>
                  <a:path w="51" h="97">
                    <a:moveTo>
                      <a:pt x="16" y="8"/>
                    </a:moveTo>
                    <a:cubicBezTo>
                      <a:pt x="16" y="8"/>
                      <a:pt x="34" y="29"/>
                      <a:pt x="36" y="40"/>
                    </a:cubicBezTo>
                    <a:cubicBezTo>
                      <a:pt x="38" y="51"/>
                      <a:pt x="51" y="71"/>
                      <a:pt x="48" y="81"/>
                    </a:cubicBezTo>
                    <a:cubicBezTo>
                      <a:pt x="44" y="92"/>
                      <a:pt x="22" y="97"/>
                      <a:pt x="20" y="76"/>
                    </a:cubicBezTo>
                    <a:cubicBezTo>
                      <a:pt x="19" y="55"/>
                      <a:pt x="18" y="38"/>
                      <a:pt x="9" y="26"/>
                    </a:cubicBezTo>
                    <a:cubicBezTo>
                      <a:pt x="0" y="13"/>
                      <a:pt x="5" y="0"/>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 name="Freeform 24">
                <a:extLst>
                  <a:ext uri="{FF2B5EF4-FFF2-40B4-BE49-F238E27FC236}">
                    <a16:creationId xmlns:a16="http://schemas.microsoft.com/office/drawing/2014/main" id="{8A529B9C-BD62-487C-AB9A-B76263951C38}"/>
                  </a:ext>
                </a:extLst>
              </p:cNvPr>
              <p:cNvSpPr/>
              <p:nvPr/>
            </p:nvSpPr>
            <p:spPr bwMode="auto">
              <a:xfrm>
                <a:off x="9631363" y="6323013"/>
                <a:ext cx="158750" cy="246063"/>
              </a:xfrm>
              <a:custGeom>
                <a:avLst/>
                <a:gdLst>
                  <a:gd name="T0" fmla="*/ 9 w 42"/>
                  <a:gd name="T1" fmla="*/ 4 h 65"/>
                  <a:gd name="T2" fmla="*/ 36 w 42"/>
                  <a:gd name="T3" fmla="*/ 33 h 65"/>
                  <a:gd name="T4" fmla="*/ 26 w 42"/>
                  <a:gd name="T5" fmla="*/ 59 h 65"/>
                  <a:gd name="T6" fmla="*/ 8 w 42"/>
                  <a:gd name="T7" fmla="*/ 21 h 65"/>
                  <a:gd name="T8" fmla="*/ 9 w 42"/>
                  <a:gd name="T9" fmla="*/ 4 h 65"/>
                </a:gdLst>
                <a:ahLst/>
                <a:cxnLst>
                  <a:cxn ang="0">
                    <a:pos x="T0" y="T1"/>
                  </a:cxn>
                  <a:cxn ang="0">
                    <a:pos x="T2" y="T3"/>
                  </a:cxn>
                  <a:cxn ang="0">
                    <a:pos x="T4" y="T5"/>
                  </a:cxn>
                  <a:cxn ang="0">
                    <a:pos x="T6" y="T7"/>
                  </a:cxn>
                  <a:cxn ang="0">
                    <a:pos x="T8" y="T9"/>
                  </a:cxn>
                </a:cxnLst>
                <a:rect l="0" t="0" r="r" b="b"/>
                <a:pathLst>
                  <a:path w="42" h="65">
                    <a:moveTo>
                      <a:pt x="9" y="4"/>
                    </a:moveTo>
                    <a:cubicBezTo>
                      <a:pt x="9" y="4"/>
                      <a:pt x="30" y="16"/>
                      <a:pt x="36" y="33"/>
                    </a:cubicBezTo>
                    <a:cubicBezTo>
                      <a:pt x="42" y="50"/>
                      <a:pt x="38" y="65"/>
                      <a:pt x="26" y="59"/>
                    </a:cubicBezTo>
                    <a:cubicBezTo>
                      <a:pt x="14" y="53"/>
                      <a:pt x="16" y="32"/>
                      <a:pt x="8" y="21"/>
                    </a:cubicBezTo>
                    <a:cubicBezTo>
                      <a:pt x="0" y="10"/>
                      <a:pt x="6" y="0"/>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 name="Freeform 25">
                <a:extLst>
                  <a:ext uri="{FF2B5EF4-FFF2-40B4-BE49-F238E27FC236}">
                    <a16:creationId xmlns:a16="http://schemas.microsoft.com/office/drawing/2014/main" id="{0864B2D0-8D1A-45E3-865C-447F889B44AA}"/>
                  </a:ext>
                </a:extLst>
              </p:cNvPr>
              <p:cNvSpPr>
                <a:spLocks noEditPoints="1"/>
              </p:cNvSpPr>
              <p:nvPr/>
            </p:nvSpPr>
            <p:spPr bwMode="auto">
              <a:xfrm>
                <a:off x="9567863" y="6070600"/>
                <a:ext cx="931863" cy="874713"/>
              </a:xfrm>
              <a:custGeom>
                <a:avLst/>
                <a:gdLst>
                  <a:gd name="T0" fmla="*/ 223 w 248"/>
                  <a:gd name="T1" fmla="*/ 116 h 232"/>
                  <a:gd name="T2" fmla="*/ 168 w 248"/>
                  <a:gd name="T3" fmla="*/ 122 h 232"/>
                  <a:gd name="T4" fmla="*/ 218 w 248"/>
                  <a:gd name="T5" fmla="*/ 56 h 232"/>
                  <a:gd name="T6" fmla="*/ 231 w 248"/>
                  <a:gd name="T7" fmla="*/ 12 h 232"/>
                  <a:gd name="T8" fmla="*/ 198 w 248"/>
                  <a:gd name="T9" fmla="*/ 8 h 232"/>
                  <a:gd name="T10" fmla="*/ 131 w 248"/>
                  <a:gd name="T11" fmla="*/ 37 h 232"/>
                  <a:gd name="T12" fmla="*/ 103 w 248"/>
                  <a:gd name="T13" fmla="*/ 37 h 232"/>
                  <a:gd name="T14" fmla="*/ 95 w 248"/>
                  <a:gd name="T15" fmla="*/ 41 h 232"/>
                  <a:gd name="T16" fmla="*/ 103 w 248"/>
                  <a:gd name="T17" fmla="*/ 56 h 232"/>
                  <a:gd name="T18" fmla="*/ 98 w 248"/>
                  <a:gd name="T19" fmla="*/ 85 h 232"/>
                  <a:gd name="T20" fmla="*/ 65 w 248"/>
                  <a:gd name="T21" fmla="*/ 139 h 232"/>
                  <a:gd name="T22" fmla="*/ 79 w 248"/>
                  <a:gd name="T23" fmla="*/ 133 h 232"/>
                  <a:gd name="T24" fmla="*/ 102 w 248"/>
                  <a:gd name="T25" fmla="*/ 119 h 232"/>
                  <a:gd name="T26" fmla="*/ 113 w 248"/>
                  <a:gd name="T27" fmla="*/ 137 h 232"/>
                  <a:gd name="T28" fmla="*/ 58 w 248"/>
                  <a:gd name="T29" fmla="*/ 170 h 232"/>
                  <a:gd name="T30" fmla="*/ 22 w 248"/>
                  <a:gd name="T31" fmla="*/ 204 h 232"/>
                  <a:gd name="T32" fmla="*/ 32 w 248"/>
                  <a:gd name="T33" fmla="*/ 181 h 232"/>
                  <a:gd name="T34" fmla="*/ 56 w 248"/>
                  <a:gd name="T35" fmla="*/ 147 h 232"/>
                  <a:gd name="T36" fmla="*/ 8 w 248"/>
                  <a:gd name="T37" fmla="*/ 192 h 232"/>
                  <a:gd name="T38" fmla="*/ 14 w 248"/>
                  <a:gd name="T39" fmla="*/ 230 h 232"/>
                  <a:gd name="T40" fmla="*/ 65 w 248"/>
                  <a:gd name="T41" fmla="*/ 185 h 232"/>
                  <a:gd name="T42" fmla="*/ 166 w 248"/>
                  <a:gd name="T43" fmla="*/ 139 h 232"/>
                  <a:gd name="T44" fmla="*/ 192 w 248"/>
                  <a:gd name="T45" fmla="*/ 144 h 232"/>
                  <a:gd name="T46" fmla="*/ 129 w 248"/>
                  <a:gd name="T47" fmla="*/ 166 h 232"/>
                  <a:gd name="T48" fmla="*/ 140 w 248"/>
                  <a:gd name="T49" fmla="*/ 173 h 232"/>
                  <a:gd name="T50" fmla="*/ 199 w 248"/>
                  <a:gd name="T51" fmla="*/ 165 h 232"/>
                  <a:gd name="T52" fmla="*/ 228 w 248"/>
                  <a:gd name="T53" fmla="*/ 143 h 232"/>
                  <a:gd name="T54" fmla="*/ 223 w 248"/>
                  <a:gd name="T55" fmla="*/ 116 h 232"/>
                  <a:gd name="T56" fmla="*/ 113 w 248"/>
                  <a:gd name="T57" fmla="*/ 105 h 232"/>
                  <a:gd name="T58" fmla="*/ 128 w 248"/>
                  <a:gd name="T59" fmla="*/ 74 h 232"/>
                  <a:gd name="T60" fmla="*/ 134 w 248"/>
                  <a:gd name="T61" fmla="*/ 53 h 232"/>
                  <a:gd name="T62" fmla="*/ 151 w 248"/>
                  <a:gd name="T63" fmla="*/ 74 h 232"/>
                  <a:gd name="T64" fmla="*/ 131 w 248"/>
                  <a:gd name="T65" fmla="*/ 96 h 232"/>
                  <a:gd name="T66" fmla="*/ 113 w 248"/>
                  <a:gd name="T67" fmla="*/ 105 h 232"/>
                  <a:gd name="T68" fmla="*/ 157 w 248"/>
                  <a:gd name="T69" fmla="*/ 112 h 232"/>
                  <a:gd name="T70" fmla="*/ 132 w 248"/>
                  <a:gd name="T71" fmla="*/ 130 h 232"/>
                  <a:gd name="T72" fmla="*/ 138 w 248"/>
                  <a:gd name="T73" fmla="*/ 110 h 232"/>
                  <a:gd name="T74" fmla="*/ 170 w 248"/>
                  <a:gd name="T75" fmla="*/ 74 h 232"/>
                  <a:gd name="T76" fmla="*/ 152 w 248"/>
                  <a:gd name="T77" fmla="*/ 44 h 232"/>
                  <a:gd name="T78" fmla="*/ 189 w 248"/>
                  <a:gd name="T79" fmla="*/ 29 h 232"/>
                  <a:gd name="T80" fmla="*/ 206 w 248"/>
                  <a:gd name="T81" fmla="*/ 39 h 232"/>
                  <a:gd name="T82" fmla="*/ 157 w 248"/>
                  <a:gd name="T83" fmla="*/ 1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32">
                    <a:moveTo>
                      <a:pt x="223" y="116"/>
                    </a:moveTo>
                    <a:cubicBezTo>
                      <a:pt x="198" y="116"/>
                      <a:pt x="169" y="130"/>
                      <a:pt x="168" y="122"/>
                    </a:cubicBezTo>
                    <a:cubicBezTo>
                      <a:pt x="167" y="115"/>
                      <a:pt x="205" y="68"/>
                      <a:pt x="218" y="56"/>
                    </a:cubicBezTo>
                    <a:cubicBezTo>
                      <a:pt x="232" y="44"/>
                      <a:pt x="235" y="23"/>
                      <a:pt x="231" y="12"/>
                    </a:cubicBezTo>
                    <a:cubicBezTo>
                      <a:pt x="227" y="0"/>
                      <a:pt x="226" y="5"/>
                      <a:pt x="198" y="8"/>
                    </a:cubicBezTo>
                    <a:cubicBezTo>
                      <a:pt x="169" y="11"/>
                      <a:pt x="139" y="31"/>
                      <a:pt x="131" y="37"/>
                    </a:cubicBezTo>
                    <a:cubicBezTo>
                      <a:pt x="124" y="43"/>
                      <a:pt x="111" y="41"/>
                      <a:pt x="103" y="37"/>
                    </a:cubicBezTo>
                    <a:cubicBezTo>
                      <a:pt x="96" y="33"/>
                      <a:pt x="90" y="35"/>
                      <a:pt x="95" y="41"/>
                    </a:cubicBezTo>
                    <a:cubicBezTo>
                      <a:pt x="95" y="41"/>
                      <a:pt x="102" y="50"/>
                      <a:pt x="103" y="56"/>
                    </a:cubicBezTo>
                    <a:cubicBezTo>
                      <a:pt x="104" y="62"/>
                      <a:pt x="109" y="68"/>
                      <a:pt x="98" y="85"/>
                    </a:cubicBezTo>
                    <a:cubicBezTo>
                      <a:pt x="87" y="102"/>
                      <a:pt x="68" y="132"/>
                      <a:pt x="65" y="139"/>
                    </a:cubicBezTo>
                    <a:cubicBezTo>
                      <a:pt x="62" y="146"/>
                      <a:pt x="68" y="146"/>
                      <a:pt x="79" y="133"/>
                    </a:cubicBezTo>
                    <a:cubicBezTo>
                      <a:pt x="90" y="120"/>
                      <a:pt x="96" y="111"/>
                      <a:pt x="102" y="119"/>
                    </a:cubicBezTo>
                    <a:cubicBezTo>
                      <a:pt x="107" y="127"/>
                      <a:pt x="119" y="130"/>
                      <a:pt x="113" y="137"/>
                    </a:cubicBezTo>
                    <a:cubicBezTo>
                      <a:pt x="107" y="145"/>
                      <a:pt x="80" y="151"/>
                      <a:pt x="58" y="170"/>
                    </a:cubicBezTo>
                    <a:cubicBezTo>
                      <a:pt x="36" y="189"/>
                      <a:pt x="26" y="204"/>
                      <a:pt x="22" y="204"/>
                    </a:cubicBezTo>
                    <a:cubicBezTo>
                      <a:pt x="18" y="204"/>
                      <a:pt x="15" y="199"/>
                      <a:pt x="32" y="181"/>
                    </a:cubicBezTo>
                    <a:cubicBezTo>
                      <a:pt x="48" y="164"/>
                      <a:pt x="62" y="149"/>
                      <a:pt x="56" y="147"/>
                    </a:cubicBezTo>
                    <a:cubicBezTo>
                      <a:pt x="50" y="146"/>
                      <a:pt x="17" y="180"/>
                      <a:pt x="8" y="192"/>
                    </a:cubicBezTo>
                    <a:cubicBezTo>
                      <a:pt x="0" y="204"/>
                      <a:pt x="0" y="232"/>
                      <a:pt x="14" y="230"/>
                    </a:cubicBezTo>
                    <a:cubicBezTo>
                      <a:pt x="27" y="228"/>
                      <a:pt x="48" y="200"/>
                      <a:pt x="65" y="185"/>
                    </a:cubicBezTo>
                    <a:cubicBezTo>
                      <a:pt x="82" y="168"/>
                      <a:pt x="134" y="141"/>
                      <a:pt x="166" y="139"/>
                    </a:cubicBezTo>
                    <a:cubicBezTo>
                      <a:pt x="199" y="137"/>
                      <a:pt x="201" y="143"/>
                      <a:pt x="192" y="144"/>
                    </a:cubicBezTo>
                    <a:cubicBezTo>
                      <a:pt x="184" y="145"/>
                      <a:pt x="138" y="158"/>
                      <a:pt x="129" y="166"/>
                    </a:cubicBezTo>
                    <a:cubicBezTo>
                      <a:pt x="121" y="175"/>
                      <a:pt x="121" y="179"/>
                      <a:pt x="140" y="173"/>
                    </a:cubicBezTo>
                    <a:cubicBezTo>
                      <a:pt x="159" y="167"/>
                      <a:pt x="188" y="169"/>
                      <a:pt x="199" y="165"/>
                    </a:cubicBezTo>
                    <a:cubicBezTo>
                      <a:pt x="211" y="160"/>
                      <a:pt x="217" y="146"/>
                      <a:pt x="228" y="143"/>
                    </a:cubicBezTo>
                    <a:cubicBezTo>
                      <a:pt x="239" y="141"/>
                      <a:pt x="248" y="116"/>
                      <a:pt x="223" y="116"/>
                    </a:cubicBezTo>
                    <a:close/>
                    <a:moveTo>
                      <a:pt x="113" y="105"/>
                    </a:moveTo>
                    <a:cubicBezTo>
                      <a:pt x="108" y="101"/>
                      <a:pt x="120" y="84"/>
                      <a:pt x="128" y="74"/>
                    </a:cubicBezTo>
                    <a:cubicBezTo>
                      <a:pt x="137" y="64"/>
                      <a:pt x="134" y="53"/>
                      <a:pt x="134" y="53"/>
                    </a:cubicBezTo>
                    <a:cubicBezTo>
                      <a:pt x="137" y="46"/>
                      <a:pt x="150" y="65"/>
                      <a:pt x="151" y="74"/>
                    </a:cubicBezTo>
                    <a:cubicBezTo>
                      <a:pt x="153" y="83"/>
                      <a:pt x="142" y="86"/>
                      <a:pt x="131" y="96"/>
                    </a:cubicBezTo>
                    <a:cubicBezTo>
                      <a:pt x="119" y="107"/>
                      <a:pt x="118" y="108"/>
                      <a:pt x="113" y="105"/>
                    </a:cubicBezTo>
                    <a:close/>
                    <a:moveTo>
                      <a:pt x="157" y="112"/>
                    </a:moveTo>
                    <a:cubicBezTo>
                      <a:pt x="141" y="135"/>
                      <a:pt x="134" y="134"/>
                      <a:pt x="132" y="130"/>
                    </a:cubicBezTo>
                    <a:cubicBezTo>
                      <a:pt x="131" y="127"/>
                      <a:pt x="122" y="122"/>
                      <a:pt x="138" y="110"/>
                    </a:cubicBezTo>
                    <a:cubicBezTo>
                      <a:pt x="153" y="98"/>
                      <a:pt x="169" y="87"/>
                      <a:pt x="170" y="74"/>
                    </a:cubicBezTo>
                    <a:cubicBezTo>
                      <a:pt x="172" y="61"/>
                      <a:pt x="152" y="44"/>
                      <a:pt x="152" y="44"/>
                    </a:cubicBezTo>
                    <a:cubicBezTo>
                      <a:pt x="148" y="35"/>
                      <a:pt x="169" y="35"/>
                      <a:pt x="189" y="29"/>
                    </a:cubicBezTo>
                    <a:cubicBezTo>
                      <a:pt x="209" y="24"/>
                      <a:pt x="212" y="32"/>
                      <a:pt x="206" y="39"/>
                    </a:cubicBezTo>
                    <a:cubicBezTo>
                      <a:pt x="200" y="46"/>
                      <a:pt x="172" y="89"/>
                      <a:pt x="157"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 name="Freeform 26">
                <a:extLst>
                  <a:ext uri="{FF2B5EF4-FFF2-40B4-BE49-F238E27FC236}">
                    <a16:creationId xmlns:a16="http://schemas.microsoft.com/office/drawing/2014/main" id="{34FFC1BC-2F01-4EFE-9858-F070EE23D7CB}"/>
                  </a:ext>
                </a:extLst>
              </p:cNvPr>
              <p:cNvSpPr/>
              <p:nvPr/>
            </p:nvSpPr>
            <p:spPr bwMode="auto">
              <a:xfrm>
                <a:off x="9677400" y="6738938"/>
                <a:ext cx="657225" cy="674688"/>
              </a:xfrm>
              <a:custGeom>
                <a:avLst/>
                <a:gdLst>
                  <a:gd name="T0" fmla="*/ 40 w 175"/>
                  <a:gd name="T1" fmla="*/ 19 h 179"/>
                  <a:gd name="T2" fmla="*/ 93 w 175"/>
                  <a:gd name="T3" fmla="*/ 8 h 179"/>
                  <a:gd name="T4" fmla="*/ 112 w 175"/>
                  <a:gd name="T5" fmla="*/ 22 h 179"/>
                  <a:gd name="T6" fmla="*/ 96 w 175"/>
                  <a:gd name="T7" fmla="*/ 41 h 179"/>
                  <a:gd name="T8" fmla="*/ 119 w 175"/>
                  <a:gd name="T9" fmla="*/ 33 h 179"/>
                  <a:gd name="T10" fmla="*/ 136 w 175"/>
                  <a:gd name="T11" fmla="*/ 23 h 179"/>
                  <a:gd name="T12" fmla="*/ 154 w 175"/>
                  <a:gd name="T13" fmla="*/ 33 h 179"/>
                  <a:gd name="T14" fmla="*/ 163 w 175"/>
                  <a:gd name="T15" fmla="*/ 51 h 179"/>
                  <a:gd name="T16" fmla="*/ 129 w 175"/>
                  <a:gd name="T17" fmla="*/ 66 h 179"/>
                  <a:gd name="T18" fmla="*/ 108 w 175"/>
                  <a:gd name="T19" fmla="*/ 86 h 179"/>
                  <a:gd name="T20" fmla="*/ 96 w 175"/>
                  <a:gd name="T21" fmla="*/ 176 h 179"/>
                  <a:gd name="T22" fmla="*/ 36 w 175"/>
                  <a:gd name="T23" fmla="*/ 149 h 179"/>
                  <a:gd name="T24" fmla="*/ 7 w 175"/>
                  <a:gd name="T25" fmla="*/ 124 h 179"/>
                  <a:gd name="T26" fmla="*/ 46 w 175"/>
                  <a:gd name="T27" fmla="*/ 134 h 179"/>
                  <a:gd name="T28" fmla="*/ 80 w 175"/>
                  <a:gd name="T29" fmla="*/ 128 h 179"/>
                  <a:gd name="T30" fmla="*/ 80 w 175"/>
                  <a:gd name="T31" fmla="*/ 70 h 179"/>
                  <a:gd name="T32" fmla="*/ 29 w 175"/>
                  <a:gd name="T33" fmla="*/ 92 h 179"/>
                  <a:gd name="T34" fmla="*/ 7 w 175"/>
                  <a:gd name="T35" fmla="*/ 86 h 179"/>
                  <a:gd name="T36" fmla="*/ 13 w 175"/>
                  <a:gd name="T37" fmla="*/ 71 h 179"/>
                  <a:gd name="T38" fmla="*/ 69 w 175"/>
                  <a:gd name="T39" fmla="*/ 52 h 179"/>
                  <a:gd name="T40" fmla="*/ 79 w 175"/>
                  <a:gd name="T41" fmla="*/ 30 h 179"/>
                  <a:gd name="T42" fmla="*/ 62 w 175"/>
                  <a:gd name="T43" fmla="*/ 39 h 179"/>
                  <a:gd name="T44" fmla="*/ 40 w 175"/>
                  <a:gd name="T4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79">
                    <a:moveTo>
                      <a:pt x="40" y="19"/>
                    </a:moveTo>
                    <a:cubicBezTo>
                      <a:pt x="40" y="19"/>
                      <a:pt x="64" y="19"/>
                      <a:pt x="93" y="8"/>
                    </a:cubicBezTo>
                    <a:cubicBezTo>
                      <a:pt x="111" y="0"/>
                      <a:pt x="122" y="13"/>
                      <a:pt x="112" y="22"/>
                    </a:cubicBezTo>
                    <a:cubicBezTo>
                      <a:pt x="102" y="30"/>
                      <a:pt x="88" y="39"/>
                      <a:pt x="96" y="41"/>
                    </a:cubicBezTo>
                    <a:cubicBezTo>
                      <a:pt x="105" y="42"/>
                      <a:pt x="112" y="39"/>
                      <a:pt x="119" y="33"/>
                    </a:cubicBezTo>
                    <a:cubicBezTo>
                      <a:pt x="126" y="28"/>
                      <a:pt x="130" y="22"/>
                      <a:pt x="136" y="23"/>
                    </a:cubicBezTo>
                    <a:cubicBezTo>
                      <a:pt x="142" y="23"/>
                      <a:pt x="145" y="33"/>
                      <a:pt x="154" y="33"/>
                    </a:cubicBezTo>
                    <a:cubicBezTo>
                      <a:pt x="163" y="34"/>
                      <a:pt x="175" y="42"/>
                      <a:pt x="163" y="51"/>
                    </a:cubicBezTo>
                    <a:cubicBezTo>
                      <a:pt x="150" y="60"/>
                      <a:pt x="143" y="67"/>
                      <a:pt x="129" y="66"/>
                    </a:cubicBezTo>
                    <a:cubicBezTo>
                      <a:pt x="115" y="65"/>
                      <a:pt x="108" y="71"/>
                      <a:pt x="108" y="86"/>
                    </a:cubicBezTo>
                    <a:cubicBezTo>
                      <a:pt x="108" y="101"/>
                      <a:pt x="121" y="179"/>
                      <a:pt x="96" y="176"/>
                    </a:cubicBezTo>
                    <a:cubicBezTo>
                      <a:pt x="70" y="173"/>
                      <a:pt x="64" y="159"/>
                      <a:pt x="36" y="149"/>
                    </a:cubicBezTo>
                    <a:cubicBezTo>
                      <a:pt x="8" y="139"/>
                      <a:pt x="1" y="128"/>
                      <a:pt x="7" y="124"/>
                    </a:cubicBezTo>
                    <a:cubicBezTo>
                      <a:pt x="13" y="120"/>
                      <a:pt x="23" y="125"/>
                      <a:pt x="46" y="134"/>
                    </a:cubicBezTo>
                    <a:cubicBezTo>
                      <a:pt x="69" y="142"/>
                      <a:pt x="78" y="149"/>
                      <a:pt x="80" y="128"/>
                    </a:cubicBezTo>
                    <a:cubicBezTo>
                      <a:pt x="83" y="108"/>
                      <a:pt x="89" y="68"/>
                      <a:pt x="80" y="70"/>
                    </a:cubicBezTo>
                    <a:cubicBezTo>
                      <a:pt x="70" y="72"/>
                      <a:pt x="42" y="91"/>
                      <a:pt x="29" y="92"/>
                    </a:cubicBezTo>
                    <a:cubicBezTo>
                      <a:pt x="16" y="93"/>
                      <a:pt x="13" y="94"/>
                      <a:pt x="7" y="86"/>
                    </a:cubicBezTo>
                    <a:cubicBezTo>
                      <a:pt x="0" y="77"/>
                      <a:pt x="1" y="71"/>
                      <a:pt x="13" y="71"/>
                    </a:cubicBezTo>
                    <a:cubicBezTo>
                      <a:pt x="26" y="72"/>
                      <a:pt x="56" y="59"/>
                      <a:pt x="69" y="52"/>
                    </a:cubicBezTo>
                    <a:cubicBezTo>
                      <a:pt x="82" y="44"/>
                      <a:pt x="83" y="32"/>
                      <a:pt x="79" y="30"/>
                    </a:cubicBezTo>
                    <a:cubicBezTo>
                      <a:pt x="74" y="29"/>
                      <a:pt x="76" y="38"/>
                      <a:pt x="62" y="39"/>
                    </a:cubicBezTo>
                    <a:cubicBezTo>
                      <a:pt x="40" y="39"/>
                      <a:pt x="29" y="24"/>
                      <a:pt x="4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spTree>
    <p:extLst>
      <p:ext uri="{BB962C8B-B14F-4D97-AF65-F5344CB8AC3E}">
        <p14:creationId xmlns:p14="http://schemas.microsoft.com/office/powerpoint/2010/main" val="3691658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20587;#407187;"/>
</p:tagLst>
</file>

<file path=ppt/theme/theme1.xml><?xml version="1.0" encoding="utf-8"?>
<a:theme xmlns:a="http://schemas.openxmlformats.org/drawingml/2006/main" name="Office 主题​​">
  <a:themeElements>
    <a:clrScheme name="毕业答辩绿色">
      <a:dk1>
        <a:sysClr val="windowText" lastClr="000000"/>
      </a:dk1>
      <a:lt1>
        <a:sysClr val="window" lastClr="FFFFFF"/>
      </a:lt1>
      <a:dk2>
        <a:srgbClr val="44546A"/>
      </a:dk2>
      <a:lt2>
        <a:srgbClr val="E7E6E6"/>
      </a:lt2>
      <a:accent1>
        <a:srgbClr val="085521"/>
      </a:accent1>
      <a:accent2>
        <a:srgbClr val="619277"/>
      </a:accent2>
      <a:accent3>
        <a:srgbClr val="7F7F7F"/>
      </a:accent3>
      <a:accent4>
        <a:srgbClr val="9D2503"/>
      </a:accent4>
      <a:accent5>
        <a:srgbClr val="FD5E53"/>
      </a:accent5>
      <a:accent6>
        <a:srgbClr val="70AD47"/>
      </a:accent6>
      <a:hlink>
        <a:srgbClr val="0563C1"/>
      </a:hlink>
      <a:folHlink>
        <a:srgbClr val="954F72"/>
      </a:folHlink>
    </a:clrScheme>
    <a:fontScheme name="思源黑体+DINPro">
      <a:majorFont>
        <a:latin typeface="DINPro-Bold"/>
        <a:ea typeface="思源黑体 CN Heavy"/>
        <a:cs typeface=""/>
      </a:majorFont>
      <a:minorFont>
        <a:latin typeface="DINPro-Light"/>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14352</TotalTime>
  <Words>1802</Words>
  <Application>Microsoft Macintosh PowerPoint</Application>
  <PresentationFormat>宽屏</PresentationFormat>
  <Paragraphs>140</Paragraphs>
  <Slides>20</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等线</vt:lpstr>
      <vt:lpstr>楷体</vt:lpstr>
      <vt:lpstr>思源黑体 CN Heavy</vt:lpstr>
      <vt:lpstr>思源黑体 CN Normal</vt:lpstr>
      <vt:lpstr>宋体</vt:lpstr>
      <vt:lpstr>微软雅黑</vt:lpstr>
      <vt:lpstr>Facon</vt:lpstr>
      <vt:lpstr>Söhne</vt:lpstr>
      <vt:lpstr>Arial</vt:lpstr>
      <vt:lpstr>Bell MT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大学毕业论文答辩通用ppt模板</dc:title>
  <dc:creator>瓜瓜</dc:creator>
  <cp:keywords>P界达人</cp:keywords>
  <dc:description>www.51pptmoban.com</dc:description>
  <cp:lastModifiedBy>suo</cp:lastModifiedBy>
  <cp:revision>495</cp:revision>
  <dcterms:created xsi:type="dcterms:W3CDTF">2020-01-27T08:53:48Z</dcterms:created>
  <dcterms:modified xsi:type="dcterms:W3CDTF">2024-06-25T05:58:49Z</dcterms:modified>
</cp:coreProperties>
</file>